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2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3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8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7A4C-6393-473C-9ADC-EFF2BE823BF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87F7-49F2-48A4-A00E-B90D5D0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6064"/>
          </a:xfrm>
        </p:spPr>
        <p:txBody>
          <a:bodyPr/>
          <a:lstStyle/>
          <a:p>
            <a:pPr algn="ctr"/>
            <a:r>
              <a:rPr lang="en-US" dirty="0" smtClean="0"/>
              <a:t>Robert Miller</a:t>
            </a:r>
            <a:br>
              <a:rPr lang="en-US" dirty="0" smtClean="0"/>
            </a:br>
            <a:r>
              <a:rPr lang="en-US" dirty="0" smtClean="0"/>
              <a:t>Community </a:t>
            </a:r>
            <a:r>
              <a:rPr lang="en-US" dirty="0" smtClean="0"/>
              <a:t>College of Baltimore County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Critical Thinking Through Connecting Objectives and Rubrics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5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/>
          <a:lstStyle/>
          <a:p>
            <a:pPr algn="ctr"/>
            <a:r>
              <a:rPr lang="en-US" dirty="0" smtClean="0"/>
              <a:t>Typical update to credit card account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17" y="1867989"/>
            <a:ext cx="5760473" cy="4746631"/>
          </a:xfrm>
        </p:spPr>
      </p:pic>
    </p:spTree>
    <p:extLst>
      <p:ext uri="{BB962C8B-B14F-4D97-AF65-F5344CB8AC3E}">
        <p14:creationId xmlns:p14="http://schemas.microsoft.com/office/powerpoint/2010/main" val="105332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851"/>
          </a:xfrm>
        </p:spPr>
        <p:txBody>
          <a:bodyPr/>
          <a:lstStyle/>
          <a:p>
            <a:pPr algn="ctr"/>
            <a:r>
              <a:rPr lang="en-US" dirty="0" smtClean="0"/>
              <a:t>Typical Course Objectives in Syllabus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7" y="1567544"/>
            <a:ext cx="6725990" cy="4609420"/>
          </a:xfrm>
        </p:spPr>
      </p:pic>
    </p:spTree>
    <p:extLst>
      <p:ext uri="{BB962C8B-B14F-4D97-AF65-F5344CB8AC3E}">
        <p14:creationId xmlns:p14="http://schemas.microsoft.com/office/powerpoint/2010/main" val="290398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60464"/>
          </a:xfrm>
        </p:spPr>
        <p:txBody>
          <a:bodyPr/>
          <a:lstStyle/>
          <a:p>
            <a:r>
              <a:rPr lang="en-US" dirty="0" smtClean="0"/>
              <a:t>Not to mention the rest of the syllabus. All 7 to 9 to 12 to …. </a:t>
            </a:r>
            <a:r>
              <a:rPr lang="en-US" dirty="0"/>
              <a:t>p</a:t>
            </a:r>
            <a:r>
              <a:rPr lang="en-US" dirty="0" smtClean="0"/>
              <a:t>ages of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6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Hmmmm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6475"/>
            <a:ext cx="5181600" cy="426963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67552"/>
            <a:ext cx="5181600" cy="4011810"/>
          </a:xfrm>
        </p:spPr>
      </p:pic>
    </p:spTree>
    <p:extLst>
      <p:ext uri="{BB962C8B-B14F-4D97-AF65-F5344CB8AC3E}">
        <p14:creationId xmlns:p14="http://schemas.microsoft.com/office/powerpoint/2010/main" val="225718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Typical exciting Grading Rubric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254" y="1825625"/>
            <a:ext cx="5949492" cy="4351338"/>
          </a:xfrm>
        </p:spPr>
      </p:pic>
    </p:spTree>
    <p:extLst>
      <p:ext uri="{BB962C8B-B14F-4D97-AF65-F5344CB8AC3E}">
        <p14:creationId xmlns:p14="http://schemas.microsoft.com/office/powerpoint/2010/main" val="183287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its purpose?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0423"/>
            <a:ext cx="5054360" cy="4465729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54926"/>
            <a:ext cx="5181600" cy="5172891"/>
          </a:xfrm>
        </p:spPr>
      </p:pic>
    </p:spTree>
    <p:extLst>
      <p:ext uri="{BB962C8B-B14F-4D97-AF65-F5344CB8AC3E}">
        <p14:creationId xmlns:p14="http://schemas.microsoft.com/office/powerpoint/2010/main" val="311085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18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see it as assessment unrelated to themselves.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proclamation from above.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21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81647"/>
          </a:xfrm>
        </p:spPr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Students create the scoring rubric based on the Course Objectives?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525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Robert Miller Community College of Baltimore County  Critical Thinking Through Connecting Objectives and Rubrics</vt:lpstr>
      <vt:lpstr>Typical update to credit card account</vt:lpstr>
      <vt:lpstr>Typical Course Objectives in Syllabus</vt:lpstr>
      <vt:lpstr>Not to mention the rest of the syllabus. All 7 to 9 to 12 to …. pages of it!</vt:lpstr>
      <vt:lpstr>Hmmmm</vt:lpstr>
      <vt:lpstr>Typical exciting Grading Rubric</vt:lpstr>
      <vt:lpstr>What’s its purpose?</vt:lpstr>
      <vt:lpstr>Students see it as assessment unrelated to themselves.</vt:lpstr>
      <vt:lpstr>What if?</vt:lpstr>
    </vt:vector>
  </TitlesOfParts>
  <Company>Community College of Baltimore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Robert J.</dc:creator>
  <cp:lastModifiedBy>Miller, Robert J.</cp:lastModifiedBy>
  <cp:revision>6</cp:revision>
  <dcterms:created xsi:type="dcterms:W3CDTF">2019-05-29T16:44:31Z</dcterms:created>
  <dcterms:modified xsi:type="dcterms:W3CDTF">2019-05-30T16:20:01Z</dcterms:modified>
</cp:coreProperties>
</file>