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9.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0.xml" ContentType="application/vnd.openxmlformats-officedocument.themeOverr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5.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6.xml" ContentType="application/vnd.openxmlformats-officedocument.themeOverride+xml"/>
  <Override PartName="/ppt/notesSlides/notesSlide15.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6" r:id="rId3"/>
    <p:sldId id="293" r:id="rId4"/>
    <p:sldId id="311" r:id="rId5"/>
    <p:sldId id="304" r:id="rId6"/>
    <p:sldId id="286" r:id="rId7"/>
    <p:sldId id="307" r:id="rId8"/>
    <p:sldId id="314" r:id="rId9"/>
    <p:sldId id="290" r:id="rId10"/>
    <p:sldId id="303" r:id="rId11"/>
    <p:sldId id="298" r:id="rId12"/>
    <p:sldId id="301" r:id="rId13"/>
    <p:sldId id="308" r:id="rId14"/>
    <p:sldId id="313" r:id="rId15"/>
    <p:sldId id="310" r:id="rId16"/>
    <p:sldId id="287" r:id="rId17"/>
    <p:sldId id="315" r:id="rId18"/>
    <p:sldId id="312" r:id="rId19"/>
    <p:sldId id="294" r:id="rId20"/>
    <p:sldId id="279" r:id="rId21"/>
    <p:sldId id="292" r:id="rId22"/>
    <p:sldId id="316" r:id="rId23"/>
    <p:sldId id="302" r:id="rId24"/>
    <p:sldId id="305"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9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Students Passing with a “C" or Better</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IRW 0311</c:v>
                </c:pt>
              </c:strCache>
            </c:strRef>
          </c:tx>
          <c:spPr>
            <a:solidFill>
              <a:schemeClr val="accent1"/>
            </a:solidFill>
            <a:ln>
              <a:noFill/>
            </a:ln>
            <a:effectLst/>
          </c:spPr>
          <c:invertIfNegative val="0"/>
          <c:cat>
            <c:numRef>
              <c:f>Sheet1!$A$2:$A$3</c:f>
              <c:numCache>
                <c:formatCode>General</c:formatCode>
                <c:ptCount val="2"/>
                <c:pt idx="0">
                  <c:v>2015</c:v>
                </c:pt>
                <c:pt idx="1">
                  <c:v>2016</c:v>
                </c:pt>
              </c:numCache>
            </c:numRef>
          </c:cat>
          <c:val>
            <c:numRef>
              <c:f>Sheet1!$B$2:$B$3</c:f>
              <c:numCache>
                <c:formatCode>0%</c:formatCode>
                <c:ptCount val="2"/>
                <c:pt idx="0">
                  <c:v>0.6</c:v>
                </c:pt>
                <c:pt idx="1">
                  <c:v>0.65</c:v>
                </c:pt>
              </c:numCache>
            </c:numRef>
          </c:val>
        </c:ser>
        <c:ser>
          <c:idx val="1"/>
          <c:order val="1"/>
          <c:tx>
            <c:strRef>
              <c:f>Sheet1!$C$1</c:f>
              <c:strCache>
                <c:ptCount val="1"/>
                <c:pt idx="0">
                  <c:v>IRW 0312</c:v>
                </c:pt>
              </c:strCache>
            </c:strRef>
          </c:tx>
          <c:spPr>
            <a:solidFill>
              <a:schemeClr val="accent2"/>
            </a:solidFill>
            <a:ln>
              <a:noFill/>
            </a:ln>
            <a:effectLst/>
          </c:spPr>
          <c:invertIfNegative val="0"/>
          <c:cat>
            <c:numRef>
              <c:f>Sheet1!$A$2:$A$3</c:f>
              <c:numCache>
                <c:formatCode>General</c:formatCode>
                <c:ptCount val="2"/>
                <c:pt idx="0">
                  <c:v>2015</c:v>
                </c:pt>
                <c:pt idx="1">
                  <c:v>2016</c:v>
                </c:pt>
              </c:numCache>
            </c:numRef>
          </c:cat>
          <c:val>
            <c:numRef>
              <c:f>Sheet1!$C$2:$C$3</c:f>
              <c:numCache>
                <c:formatCode>0%</c:formatCode>
                <c:ptCount val="2"/>
                <c:pt idx="0">
                  <c:v>0.72</c:v>
                </c:pt>
                <c:pt idx="1">
                  <c:v>0.74</c:v>
                </c:pt>
              </c:numCache>
            </c:numRef>
          </c:val>
        </c:ser>
        <c:dLbls>
          <c:showLegendKey val="0"/>
          <c:showVal val="0"/>
          <c:showCatName val="0"/>
          <c:showSerName val="0"/>
          <c:showPercent val="0"/>
          <c:showBubbleSize val="0"/>
        </c:dLbls>
        <c:gapWidth val="219"/>
        <c:overlap val="-27"/>
        <c:axId val="232888432"/>
        <c:axId val="232888824"/>
      </c:barChart>
      <c:catAx>
        <c:axId val="23288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888824"/>
        <c:crosses val="autoZero"/>
        <c:auto val="1"/>
        <c:lblAlgn val="ctr"/>
        <c:lblOffset val="100"/>
        <c:noMultiLvlLbl val="0"/>
      </c:catAx>
      <c:valAx>
        <c:axId val="232888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888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Spring 2017 Courses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16 week</c:v>
                </c:pt>
              </c:strCache>
            </c:strRef>
          </c:tx>
          <c:spPr>
            <a:solidFill>
              <a:schemeClr val="accent1"/>
            </a:solidFill>
            <a:ln>
              <a:noFill/>
            </a:ln>
            <a:effectLst/>
          </c:spPr>
          <c:invertIfNegative val="0"/>
          <c:cat>
            <c:strRef>
              <c:f>Sheet1!$A$2:$A$4</c:f>
              <c:strCache>
                <c:ptCount val="3"/>
                <c:pt idx="0">
                  <c:v>IRW 0311</c:v>
                </c:pt>
                <c:pt idx="1">
                  <c:v>IRW 0312</c:v>
                </c:pt>
                <c:pt idx="2">
                  <c:v>English 1301</c:v>
                </c:pt>
              </c:strCache>
            </c:strRef>
          </c:cat>
          <c:val>
            <c:numRef>
              <c:f>Sheet1!$B$2:$B$4</c:f>
              <c:numCache>
                <c:formatCode>0%</c:formatCode>
                <c:ptCount val="3"/>
                <c:pt idx="0">
                  <c:v>0.43</c:v>
                </c:pt>
                <c:pt idx="1">
                  <c:v>0.69</c:v>
                </c:pt>
              </c:numCache>
            </c:numRef>
          </c:val>
        </c:ser>
        <c:ser>
          <c:idx val="1"/>
          <c:order val="1"/>
          <c:tx>
            <c:strRef>
              <c:f>Sheet1!$C$1</c:f>
              <c:strCache>
                <c:ptCount val="1"/>
                <c:pt idx="0">
                  <c:v>8 week flex</c:v>
                </c:pt>
              </c:strCache>
            </c:strRef>
          </c:tx>
          <c:spPr>
            <a:solidFill>
              <a:schemeClr val="accent2"/>
            </a:solidFill>
            <a:ln>
              <a:noFill/>
            </a:ln>
            <a:effectLst/>
          </c:spPr>
          <c:invertIfNegative val="0"/>
          <c:cat>
            <c:strRef>
              <c:f>Sheet1!$A$2:$A$4</c:f>
              <c:strCache>
                <c:ptCount val="3"/>
                <c:pt idx="0">
                  <c:v>IRW 0311</c:v>
                </c:pt>
                <c:pt idx="1">
                  <c:v>IRW 0312</c:v>
                </c:pt>
                <c:pt idx="2">
                  <c:v>English 1301</c:v>
                </c:pt>
              </c:strCache>
            </c:strRef>
          </c:cat>
          <c:val>
            <c:numRef>
              <c:f>Sheet1!$C$2:$C$4</c:f>
              <c:numCache>
                <c:formatCode>0%</c:formatCode>
                <c:ptCount val="3"/>
                <c:pt idx="0">
                  <c:v>0.73</c:v>
                </c:pt>
                <c:pt idx="1">
                  <c:v>1</c:v>
                </c:pt>
                <c:pt idx="2">
                  <c:v>0.92</c:v>
                </c:pt>
              </c:numCache>
            </c:numRef>
          </c:val>
        </c:ser>
        <c:ser>
          <c:idx val="2"/>
          <c:order val="2"/>
          <c:tx>
            <c:strRef>
              <c:f>Sheet1!$D$1</c:f>
              <c:strCache>
                <c:ptCount val="1"/>
                <c:pt idx="0">
                  <c:v>corequisite</c:v>
                </c:pt>
              </c:strCache>
            </c:strRef>
          </c:tx>
          <c:spPr>
            <a:solidFill>
              <a:schemeClr val="accent3"/>
            </a:solidFill>
            <a:ln>
              <a:noFill/>
            </a:ln>
            <a:effectLst/>
          </c:spPr>
          <c:invertIfNegative val="0"/>
          <c:cat>
            <c:strRef>
              <c:f>Sheet1!$A$2:$A$4</c:f>
              <c:strCache>
                <c:ptCount val="3"/>
                <c:pt idx="0">
                  <c:v>IRW 0311</c:v>
                </c:pt>
                <c:pt idx="1">
                  <c:v>IRW 0312</c:v>
                </c:pt>
                <c:pt idx="2">
                  <c:v>English 1301</c:v>
                </c:pt>
              </c:strCache>
            </c:strRef>
          </c:cat>
          <c:val>
            <c:numRef>
              <c:f>Sheet1!$D$2:$D$4</c:f>
              <c:numCache>
                <c:formatCode>General</c:formatCode>
                <c:ptCount val="3"/>
                <c:pt idx="2" formatCode="0%">
                  <c:v>0.95</c:v>
                </c:pt>
              </c:numCache>
            </c:numRef>
          </c:val>
        </c:ser>
        <c:ser>
          <c:idx val="3"/>
          <c:order val="3"/>
          <c:tx>
            <c:strRef>
              <c:f>Sheet1!$E$1</c:f>
              <c:strCache>
                <c:ptCount val="1"/>
                <c:pt idx="0">
                  <c:v>traditional 1301</c:v>
                </c:pt>
              </c:strCache>
            </c:strRef>
          </c:tx>
          <c:spPr>
            <a:solidFill>
              <a:schemeClr val="accent4"/>
            </a:solidFill>
            <a:ln>
              <a:noFill/>
            </a:ln>
            <a:effectLst/>
          </c:spPr>
          <c:invertIfNegative val="0"/>
          <c:cat>
            <c:strRef>
              <c:f>Sheet1!$A$2:$A$4</c:f>
              <c:strCache>
                <c:ptCount val="3"/>
                <c:pt idx="0">
                  <c:v>IRW 0311</c:v>
                </c:pt>
                <c:pt idx="1">
                  <c:v>IRW 0312</c:v>
                </c:pt>
                <c:pt idx="2">
                  <c:v>English 1301</c:v>
                </c:pt>
              </c:strCache>
            </c:strRef>
          </c:cat>
          <c:val>
            <c:numRef>
              <c:f>Sheet1!$E$2:$E$4</c:f>
              <c:numCache>
                <c:formatCode>General</c:formatCode>
                <c:ptCount val="3"/>
                <c:pt idx="2" formatCode="0.00%">
                  <c:v>0.8085</c:v>
                </c:pt>
              </c:numCache>
            </c:numRef>
          </c:val>
        </c:ser>
        <c:dLbls>
          <c:showLegendKey val="0"/>
          <c:showVal val="0"/>
          <c:showCatName val="0"/>
          <c:showSerName val="0"/>
          <c:showPercent val="0"/>
          <c:showBubbleSize val="0"/>
        </c:dLbls>
        <c:gapWidth val="219"/>
        <c:overlap val="-27"/>
        <c:axId val="506325016"/>
        <c:axId val="506325408"/>
      </c:barChart>
      <c:catAx>
        <c:axId val="50632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325408"/>
        <c:crosses val="autoZero"/>
        <c:auto val="1"/>
        <c:lblAlgn val="ctr"/>
        <c:lblOffset val="100"/>
        <c:noMultiLvlLbl val="0"/>
      </c:catAx>
      <c:valAx>
        <c:axId val="506325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325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English </c:v>
                </c:pt>
              </c:strCache>
            </c:strRef>
          </c:tx>
          <c:spPr>
            <a:solidFill>
              <a:schemeClr val="accent1"/>
            </a:solidFill>
            <a:ln>
              <a:noFill/>
            </a:ln>
            <a:effectLst/>
          </c:spPr>
          <c:invertIfNegative val="0"/>
          <c:cat>
            <c:strRef>
              <c:f>Sheet1!$A$2:$A$5</c:f>
              <c:strCache>
                <c:ptCount val="1"/>
                <c:pt idx="0">
                  <c:v>College Ready</c:v>
                </c:pt>
              </c:strCache>
            </c:strRef>
          </c:cat>
          <c:val>
            <c:numRef>
              <c:f>Sheet1!$B$2:$B$5</c:f>
              <c:numCache>
                <c:formatCode>General</c:formatCode>
                <c:ptCount val="4"/>
                <c:pt idx="0" formatCode="0%">
                  <c:v>0.55000000000000004</c:v>
                </c:pt>
              </c:numCache>
            </c:numRef>
          </c:val>
        </c:ser>
        <c:ser>
          <c:idx val="1"/>
          <c:order val="1"/>
          <c:tx>
            <c:strRef>
              <c:f>Sheet1!$C$1</c:f>
              <c:strCache>
                <c:ptCount val="1"/>
                <c:pt idx="0">
                  <c:v>Reading</c:v>
                </c:pt>
              </c:strCache>
            </c:strRef>
          </c:tx>
          <c:spPr>
            <a:solidFill>
              <a:schemeClr val="accent2"/>
            </a:solidFill>
            <a:ln>
              <a:noFill/>
            </a:ln>
            <a:effectLst/>
          </c:spPr>
          <c:invertIfNegative val="0"/>
          <c:cat>
            <c:strRef>
              <c:f>Sheet1!$A$2:$A$5</c:f>
              <c:strCache>
                <c:ptCount val="1"/>
                <c:pt idx="0">
                  <c:v>College Ready</c:v>
                </c:pt>
              </c:strCache>
            </c:strRef>
          </c:cat>
          <c:val>
            <c:numRef>
              <c:f>Sheet1!$C$2:$C$5</c:f>
              <c:numCache>
                <c:formatCode>General</c:formatCode>
                <c:ptCount val="4"/>
                <c:pt idx="0" formatCode="0%">
                  <c:v>0.55000000000000004</c:v>
                </c:pt>
              </c:numCache>
            </c:numRef>
          </c:val>
        </c:ser>
        <c:ser>
          <c:idx val="2"/>
          <c:order val="2"/>
          <c:tx>
            <c:strRef>
              <c:f>Sheet1!$D$1</c:f>
              <c:strCache>
                <c:ptCount val="1"/>
                <c:pt idx="0">
                  <c:v>Math</c:v>
                </c:pt>
              </c:strCache>
            </c:strRef>
          </c:tx>
          <c:spPr>
            <a:solidFill>
              <a:schemeClr val="accent3"/>
            </a:solidFill>
            <a:ln>
              <a:noFill/>
            </a:ln>
            <a:effectLst/>
          </c:spPr>
          <c:invertIfNegative val="0"/>
          <c:cat>
            <c:strRef>
              <c:f>Sheet1!$A$2:$A$5</c:f>
              <c:strCache>
                <c:ptCount val="1"/>
                <c:pt idx="0">
                  <c:v>College Ready</c:v>
                </c:pt>
              </c:strCache>
            </c:strRef>
          </c:cat>
          <c:val>
            <c:numRef>
              <c:f>Sheet1!$D$2:$D$5</c:f>
              <c:numCache>
                <c:formatCode>General</c:formatCode>
                <c:ptCount val="4"/>
                <c:pt idx="0" formatCode="0%">
                  <c:v>0.25</c:v>
                </c:pt>
              </c:numCache>
            </c:numRef>
          </c:val>
        </c:ser>
        <c:dLbls>
          <c:showLegendKey val="0"/>
          <c:showVal val="0"/>
          <c:showCatName val="0"/>
          <c:showSerName val="0"/>
          <c:showPercent val="0"/>
          <c:showBubbleSize val="0"/>
        </c:dLbls>
        <c:gapWidth val="219"/>
        <c:overlap val="-27"/>
        <c:axId val="234753264"/>
        <c:axId val="234754048"/>
      </c:barChart>
      <c:catAx>
        <c:axId val="23475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754048"/>
        <c:crosses val="autoZero"/>
        <c:auto val="1"/>
        <c:lblAlgn val="ctr"/>
        <c:lblOffset val="100"/>
        <c:noMultiLvlLbl val="0"/>
      </c:catAx>
      <c:valAx>
        <c:axId val="234754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753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ata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ata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CFDDA-2056-4EA4-8A99-DC4DD5E5955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5E6ECC4-D95A-4743-B733-859051EA780E}">
      <dgm:prSet phldrT="[Text]"/>
      <dgm:spPr/>
      <dgm:t>
        <a:bodyPr/>
        <a:lstStyle/>
        <a:p>
          <a:r>
            <a:rPr lang="en-US" dirty="0" smtClean="0"/>
            <a:t>Increase college readiness without decreasing retention and completion rates</a:t>
          </a:r>
          <a:endParaRPr lang="en-US" dirty="0"/>
        </a:p>
      </dgm:t>
    </dgm:pt>
    <dgm:pt modelId="{D3087950-B64D-4E80-9DA0-FEA2241F0D5F}" type="parTrans" cxnId="{057E31A8-B085-4301-A64D-06D2EA90C32C}">
      <dgm:prSet/>
      <dgm:spPr/>
      <dgm:t>
        <a:bodyPr/>
        <a:lstStyle/>
        <a:p>
          <a:endParaRPr lang="en-US"/>
        </a:p>
      </dgm:t>
    </dgm:pt>
    <dgm:pt modelId="{0CC8A749-D723-4254-92CC-4CC3423C935B}" type="sibTrans" cxnId="{057E31A8-B085-4301-A64D-06D2EA90C32C}">
      <dgm:prSet/>
      <dgm:spPr/>
      <dgm:t>
        <a:bodyPr/>
        <a:lstStyle/>
        <a:p>
          <a:endParaRPr lang="en-US"/>
        </a:p>
      </dgm:t>
    </dgm:pt>
    <dgm:pt modelId="{4AEEBC4F-721B-496F-93AE-44F8E135939F}">
      <dgm:prSet phldrT="[Text]"/>
      <dgm:spPr/>
      <dgm:t>
        <a:bodyPr/>
        <a:lstStyle/>
        <a:p>
          <a:r>
            <a:rPr lang="en-US" dirty="0" smtClean="0"/>
            <a:t>Feasibly and affordably address the needs of the varied student body across four sites</a:t>
          </a:r>
          <a:endParaRPr lang="en-US" dirty="0"/>
        </a:p>
      </dgm:t>
    </dgm:pt>
    <dgm:pt modelId="{448D5A26-5075-428D-B56B-10DB79B81714}" type="parTrans" cxnId="{0831A93C-382E-4DE6-A146-732BBF0050E3}">
      <dgm:prSet/>
      <dgm:spPr/>
      <dgm:t>
        <a:bodyPr/>
        <a:lstStyle/>
        <a:p>
          <a:endParaRPr lang="en-US"/>
        </a:p>
      </dgm:t>
    </dgm:pt>
    <dgm:pt modelId="{7BD753E9-3749-4ACE-97D5-C1656D706AF5}" type="sibTrans" cxnId="{0831A93C-382E-4DE6-A146-732BBF0050E3}">
      <dgm:prSet/>
      <dgm:spPr/>
      <dgm:t>
        <a:bodyPr/>
        <a:lstStyle/>
        <a:p>
          <a:endParaRPr lang="en-US"/>
        </a:p>
      </dgm:t>
    </dgm:pt>
    <dgm:pt modelId="{D9BC4110-9C5F-407D-AF2B-AA64A94386EF}">
      <dgm:prSet phldrT="[Text]"/>
      <dgm:spPr/>
      <dgm:t>
        <a:bodyPr/>
        <a:lstStyle/>
        <a:p>
          <a:r>
            <a:rPr lang="en-US" dirty="0" smtClean="0"/>
            <a:t>Accelerated models and co-requisites were now necessary</a:t>
          </a:r>
          <a:endParaRPr lang="en-US" dirty="0"/>
        </a:p>
      </dgm:t>
    </dgm:pt>
    <dgm:pt modelId="{A95B783E-9A0C-4A79-ACCB-095D25151F0A}" type="sibTrans" cxnId="{63E90450-5509-4508-A1F5-8868ABFAE2C3}">
      <dgm:prSet/>
      <dgm:spPr/>
      <dgm:t>
        <a:bodyPr/>
        <a:lstStyle/>
        <a:p>
          <a:endParaRPr lang="en-US"/>
        </a:p>
      </dgm:t>
    </dgm:pt>
    <dgm:pt modelId="{2B8DF711-B8B1-4311-B537-9EBB0887068B}" type="parTrans" cxnId="{63E90450-5509-4508-A1F5-8868ABFAE2C3}">
      <dgm:prSet/>
      <dgm:spPr/>
      <dgm:t>
        <a:bodyPr/>
        <a:lstStyle/>
        <a:p>
          <a:endParaRPr lang="en-US"/>
        </a:p>
      </dgm:t>
    </dgm:pt>
    <dgm:pt modelId="{425C810D-81AF-4B9A-A365-18AA88EC440C}" type="pres">
      <dgm:prSet presAssocID="{00ACFDDA-2056-4EA4-8A99-DC4DD5E5955E}" presName="linear" presStyleCnt="0">
        <dgm:presLayoutVars>
          <dgm:dir/>
          <dgm:resizeHandles val="exact"/>
        </dgm:presLayoutVars>
      </dgm:prSet>
      <dgm:spPr/>
      <dgm:t>
        <a:bodyPr/>
        <a:lstStyle/>
        <a:p>
          <a:endParaRPr lang="en-US"/>
        </a:p>
      </dgm:t>
    </dgm:pt>
    <dgm:pt modelId="{50338777-8762-4E0F-8C15-8D1D8081F28C}" type="pres">
      <dgm:prSet presAssocID="{55E6ECC4-D95A-4743-B733-859051EA780E}" presName="comp" presStyleCnt="0"/>
      <dgm:spPr/>
    </dgm:pt>
    <dgm:pt modelId="{4E810095-0FE2-4D75-AB06-9B6B595A47DC}" type="pres">
      <dgm:prSet presAssocID="{55E6ECC4-D95A-4743-B733-859051EA780E}" presName="box" presStyleLbl="node1" presStyleIdx="0" presStyleCnt="3" custScaleY="70436" custLinFactNeighborY="-4782"/>
      <dgm:spPr/>
      <dgm:t>
        <a:bodyPr/>
        <a:lstStyle/>
        <a:p>
          <a:endParaRPr lang="en-US"/>
        </a:p>
      </dgm:t>
    </dgm:pt>
    <dgm:pt modelId="{71CE1186-BB4D-4FFB-9E9E-EE06EAF419E3}" type="pres">
      <dgm:prSet presAssocID="{55E6ECC4-D95A-4743-B733-859051EA780E}"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a:solidFill>
            <a:schemeClr val="tx2"/>
          </a:solidFill>
        </a:ln>
      </dgm:spPr>
    </dgm:pt>
    <dgm:pt modelId="{943E9B47-021E-489E-9E61-FF4B60C9CB9B}" type="pres">
      <dgm:prSet presAssocID="{55E6ECC4-D95A-4743-B733-859051EA780E}" presName="text" presStyleLbl="node1" presStyleIdx="0" presStyleCnt="3">
        <dgm:presLayoutVars>
          <dgm:bulletEnabled val="1"/>
        </dgm:presLayoutVars>
      </dgm:prSet>
      <dgm:spPr/>
      <dgm:t>
        <a:bodyPr/>
        <a:lstStyle/>
        <a:p>
          <a:endParaRPr lang="en-US"/>
        </a:p>
      </dgm:t>
    </dgm:pt>
    <dgm:pt modelId="{6DBC3C20-8189-4749-A2C2-D52576615A9E}" type="pres">
      <dgm:prSet presAssocID="{0CC8A749-D723-4254-92CC-4CC3423C935B}" presName="spacer" presStyleCnt="0"/>
      <dgm:spPr/>
    </dgm:pt>
    <dgm:pt modelId="{DF8C07FE-79E5-4D41-9886-12ED0CAF93B9}" type="pres">
      <dgm:prSet presAssocID="{4AEEBC4F-721B-496F-93AE-44F8E135939F}" presName="comp" presStyleCnt="0"/>
      <dgm:spPr/>
    </dgm:pt>
    <dgm:pt modelId="{72871C85-749C-4FC5-8AA4-0C1F130A3DAA}" type="pres">
      <dgm:prSet presAssocID="{4AEEBC4F-721B-496F-93AE-44F8E135939F}" presName="box" presStyleLbl="node1" presStyleIdx="1" presStyleCnt="3" custScaleY="68374" custLinFactNeighborY="-8240"/>
      <dgm:spPr/>
      <dgm:t>
        <a:bodyPr/>
        <a:lstStyle/>
        <a:p>
          <a:endParaRPr lang="en-US"/>
        </a:p>
      </dgm:t>
    </dgm:pt>
    <dgm:pt modelId="{19E4F6E6-AE73-44D6-BA41-AD0FBD393B44}" type="pres">
      <dgm:prSet presAssocID="{4AEEBC4F-721B-496F-93AE-44F8E135939F}"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a:solidFill>
            <a:schemeClr val="tx2"/>
          </a:solidFill>
        </a:ln>
      </dgm:spPr>
    </dgm:pt>
    <dgm:pt modelId="{1E1D01A9-4893-4F11-99B7-A958FDF5A9EC}" type="pres">
      <dgm:prSet presAssocID="{4AEEBC4F-721B-496F-93AE-44F8E135939F}" presName="text" presStyleLbl="node1" presStyleIdx="1" presStyleCnt="3">
        <dgm:presLayoutVars>
          <dgm:bulletEnabled val="1"/>
        </dgm:presLayoutVars>
      </dgm:prSet>
      <dgm:spPr/>
      <dgm:t>
        <a:bodyPr/>
        <a:lstStyle/>
        <a:p>
          <a:endParaRPr lang="en-US"/>
        </a:p>
      </dgm:t>
    </dgm:pt>
    <dgm:pt modelId="{64973711-7279-42CB-9F6B-7CD519A202E6}" type="pres">
      <dgm:prSet presAssocID="{7BD753E9-3749-4ACE-97D5-C1656D706AF5}" presName="spacer" presStyleCnt="0"/>
      <dgm:spPr/>
    </dgm:pt>
    <dgm:pt modelId="{CEA91158-9330-4312-A937-529C74E4E9EF}" type="pres">
      <dgm:prSet presAssocID="{D9BC4110-9C5F-407D-AF2B-AA64A94386EF}" presName="comp" presStyleCnt="0"/>
      <dgm:spPr/>
    </dgm:pt>
    <dgm:pt modelId="{4AFC6217-99C9-4A66-8D98-467559F296F1}" type="pres">
      <dgm:prSet presAssocID="{D9BC4110-9C5F-407D-AF2B-AA64A94386EF}" presName="box" presStyleLbl="node1" presStyleIdx="2" presStyleCnt="3" custScaleY="68697" custLinFactNeighborY="-11536"/>
      <dgm:spPr/>
      <dgm:t>
        <a:bodyPr/>
        <a:lstStyle/>
        <a:p>
          <a:endParaRPr lang="en-US"/>
        </a:p>
      </dgm:t>
    </dgm:pt>
    <dgm:pt modelId="{F8B879B3-B59D-4DEC-BF9E-7B8BFD15AACB}" type="pres">
      <dgm:prSet presAssocID="{D9BC4110-9C5F-407D-AF2B-AA64A94386EF}"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a:solidFill>
            <a:schemeClr val="tx2"/>
          </a:solidFill>
        </a:ln>
      </dgm:spPr>
    </dgm:pt>
    <dgm:pt modelId="{20F0A468-B49A-4FCD-A998-03EDA71BB6BA}" type="pres">
      <dgm:prSet presAssocID="{D9BC4110-9C5F-407D-AF2B-AA64A94386EF}" presName="text" presStyleLbl="node1" presStyleIdx="2" presStyleCnt="3">
        <dgm:presLayoutVars>
          <dgm:bulletEnabled val="1"/>
        </dgm:presLayoutVars>
      </dgm:prSet>
      <dgm:spPr/>
      <dgm:t>
        <a:bodyPr/>
        <a:lstStyle/>
        <a:p>
          <a:endParaRPr lang="en-US"/>
        </a:p>
      </dgm:t>
    </dgm:pt>
  </dgm:ptLst>
  <dgm:cxnLst>
    <dgm:cxn modelId="{AFC9284C-8465-4060-8CA4-9D77E9996E70}" type="presOf" srcId="{55E6ECC4-D95A-4743-B733-859051EA780E}" destId="{4E810095-0FE2-4D75-AB06-9B6B595A47DC}" srcOrd="0" destOrd="0" presId="urn:microsoft.com/office/officeart/2005/8/layout/vList4"/>
    <dgm:cxn modelId="{C12577DA-688B-4F22-9231-F1780FA6F7CC}" type="presOf" srcId="{55E6ECC4-D95A-4743-B733-859051EA780E}" destId="{943E9B47-021E-489E-9E61-FF4B60C9CB9B}" srcOrd="1" destOrd="0" presId="urn:microsoft.com/office/officeart/2005/8/layout/vList4"/>
    <dgm:cxn modelId="{D6129B69-FFF6-4594-84DF-D0C65E9A334F}" type="presOf" srcId="{00ACFDDA-2056-4EA4-8A99-DC4DD5E5955E}" destId="{425C810D-81AF-4B9A-A365-18AA88EC440C}" srcOrd="0" destOrd="0" presId="urn:microsoft.com/office/officeart/2005/8/layout/vList4"/>
    <dgm:cxn modelId="{712CED85-FD93-4762-BC65-0144B1DC9EA6}" type="presOf" srcId="{D9BC4110-9C5F-407D-AF2B-AA64A94386EF}" destId="{20F0A468-B49A-4FCD-A998-03EDA71BB6BA}" srcOrd="1" destOrd="0" presId="urn:microsoft.com/office/officeart/2005/8/layout/vList4"/>
    <dgm:cxn modelId="{7644D01A-E79B-4871-9230-E37C4208054D}" type="presOf" srcId="{4AEEBC4F-721B-496F-93AE-44F8E135939F}" destId="{72871C85-749C-4FC5-8AA4-0C1F130A3DAA}" srcOrd="0" destOrd="0" presId="urn:microsoft.com/office/officeart/2005/8/layout/vList4"/>
    <dgm:cxn modelId="{057E31A8-B085-4301-A64D-06D2EA90C32C}" srcId="{00ACFDDA-2056-4EA4-8A99-DC4DD5E5955E}" destId="{55E6ECC4-D95A-4743-B733-859051EA780E}" srcOrd="0" destOrd="0" parTransId="{D3087950-B64D-4E80-9DA0-FEA2241F0D5F}" sibTransId="{0CC8A749-D723-4254-92CC-4CC3423C935B}"/>
    <dgm:cxn modelId="{3492E764-A043-42C5-A211-67032AB0D3DF}" type="presOf" srcId="{4AEEBC4F-721B-496F-93AE-44F8E135939F}" destId="{1E1D01A9-4893-4F11-99B7-A958FDF5A9EC}" srcOrd="1" destOrd="0" presId="urn:microsoft.com/office/officeart/2005/8/layout/vList4"/>
    <dgm:cxn modelId="{0831A93C-382E-4DE6-A146-732BBF0050E3}" srcId="{00ACFDDA-2056-4EA4-8A99-DC4DD5E5955E}" destId="{4AEEBC4F-721B-496F-93AE-44F8E135939F}" srcOrd="1" destOrd="0" parTransId="{448D5A26-5075-428D-B56B-10DB79B81714}" sibTransId="{7BD753E9-3749-4ACE-97D5-C1656D706AF5}"/>
    <dgm:cxn modelId="{D7049CEC-423C-44E0-8579-CD60FF316B78}" type="presOf" srcId="{D9BC4110-9C5F-407D-AF2B-AA64A94386EF}" destId="{4AFC6217-99C9-4A66-8D98-467559F296F1}" srcOrd="0" destOrd="0" presId="urn:microsoft.com/office/officeart/2005/8/layout/vList4"/>
    <dgm:cxn modelId="{63E90450-5509-4508-A1F5-8868ABFAE2C3}" srcId="{00ACFDDA-2056-4EA4-8A99-DC4DD5E5955E}" destId="{D9BC4110-9C5F-407D-AF2B-AA64A94386EF}" srcOrd="2" destOrd="0" parTransId="{2B8DF711-B8B1-4311-B537-9EBB0887068B}" sibTransId="{A95B783E-9A0C-4A79-ACCB-095D25151F0A}"/>
    <dgm:cxn modelId="{B797BD7D-E090-41E5-AE99-0262DD202BC8}" type="presParOf" srcId="{425C810D-81AF-4B9A-A365-18AA88EC440C}" destId="{50338777-8762-4E0F-8C15-8D1D8081F28C}" srcOrd="0" destOrd="0" presId="urn:microsoft.com/office/officeart/2005/8/layout/vList4"/>
    <dgm:cxn modelId="{A64D4B4A-CD2B-4A25-AE4C-327C48517F42}" type="presParOf" srcId="{50338777-8762-4E0F-8C15-8D1D8081F28C}" destId="{4E810095-0FE2-4D75-AB06-9B6B595A47DC}" srcOrd="0" destOrd="0" presId="urn:microsoft.com/office/officeart/2005/8/layout/vList4"/>
    <dgm:cxn modelId="{0BCB184D-58F6-4F63-A352-7D36B609DFA6}" type="presParOf" srcId="{50338777-8762-4E0F-8C15-8D1D8081F28C}" destId="{71CE1186-BB4D-4FFB-9E9E-EE06EAF419E3}" srcOrd="1" destOrd="0" presId="urn:microsoft.com/office/officeart/2005/8/layout/vList4"/>
    <dgm:cxn modelId="{C4009774-83D9-47C8-BB8D-8953CD8E87EF}" type="presParOf" srcId="{50338777-8762-4E0F-8C15-8D1D8081F28C}" destId="{943E9B47-021E-489E-9E61-FF4B60C9CB9B}" srcOrd="2" destOrd="0" presId="urn:microsoft.com/office/officeart/2005/8/layout/vList4"/>
    <dgm:cxn modelId="{5F90F91E-4641-4A08-A9A3-ADC901603612}" type="presParOf" srcId="{425C810D-81AF-4B9A-A365-18AA88EC440C}" destId="{6DBC3C20-8189-4749-A2C2-D52576615A9E}" srcOrd="1" destOrd="0" presId="urn:microsoft.com/office/officeart/2005/8/layout/vList4"/>
    <dgm:cxn modelId="{27916BE2-D57F-4D60-A016-1B6841724C12}" type="presParOf" srcId="{425C810D-81AF-4B9A-A365-18AA88EC440C}" destId="{DF8C07FE-79E5-4D41-9886-12ED0CAF93B9}" srcOrd="2" destOrd="0" presId="urn:microsoft.com/office/officeart/2005/8/layout/vList4"/>
    <dgm:cxn modelId="{91836E9D-8106-4ABD-9D60-3640DE321B5F}" type="presParOf" srcId="{DF8C07FE-79E5-4D41-9886-12ED0CAF93B9}" destId="{72871C85-749C-4FC5-8AA4-0C1F130A3DAA}" srcOrd="0" destOrd="0" presId="urn:microsoft.com/office/officeart/2005/8/layout/vList4"/>
    <dgm:cxn modelId="{5820BE4A-805D-4324-87FD-6781C9780648}" type="presParOf" srcId="{DF8C07FE-79E5-4D41-9886-12ED0CAF93B9}" destId="{19E4F6E6-AE73-44D6-BA41-AD0FBD393B44}" srcOrd="1" destOrd="0" presId="urn:microsoft.com/office/officeart/2005/8/layout/vList4"/>
    <dgm:cxn modelId="{EF2A598C-62C4-4E77-9C36-175A9981524B}" type="presParOf" srcId="{DF8C07FE-79E5-4D41-9886-12ED0CAF93B9}" destId="{1E1D01A9-4893-4F11-99B7-A958FDF5A9EC}" srcOrd="2" destOrd="0" presId="urn:microsoft.com/office/officeart/2005/8/layout/vList4"/>
    <dgm:cxn modelId="{64A17C17-0119-4E84-A07B-794AF15AA397}" type="presParOf" srcId="{425C810D-81AF-4B9A-A365-18AA88EC440C}" destId="{64973711-7279-42CB-9F6B-7CD519A202E6}" srcOrd="3" destOrd="0" presId="urn:microsoft.com/office/officeart/2005/8/layout/vList4"/>
    <dgm:cxn modelId="{C595055C-3288-418D-8A4B-7146619599BD}" type="presParOf" srcId="{425C810D-81AF-4B9A-A365-18AA88EC440C}" destId="{CEA91158-9330-4312-A937-529C74E4E9EF}" srcOrd="4" destOrd="0" presId="urn:microsoft.com/office/officeart/2005/8/layout/vList4"/>
    <dgm:cxn modelId="{C58D0B07-8313-41EF-AB61-11697B4F5B77}" type="presParOf" srcId="{CEA91158-9330-4312-A937-529C74E4E9EF}" destId="{4AFC6217-99C9-4A66-8D98-467559F296F1}" srcOrd="0" destOrd="0" presId="urn:microsoft.com/office/officeart/2005/8/layout/vList4"/>
    <dgm:cxn modelId="{03A4CDAB-1FE5-42A7-83DE-D9937BD092A2}" type="presParOf" srcId="{CEA91158-9330-4312-A937-529C74E4E9EF}" destId="{F8B879B3-B59D-4DEC-BF9E-7B8BFD15AACB}" srcOrd="1" destOrd="0" presId="urn:microsoft.com/office/officeart/2005/8/layout/vList4"/>
    <dgm:cxn modelId="{D0EA58C9-6A1F-47C7-A8C4-D8AB337D4913}" type="presParOf" srcId="{CEA91158-9330-4312-A937-529C74E4E9EF}" destId="{20F0A468-B49A-4FCD-A998-03EDA71BB6BA}"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7D41A-80B5-476E-8A36-5D9E89D0E2E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097AC0EA-A75F-4C4A-AA80-7D054DEBE138}">
      <dgm:prSet phldrT="[Text]"/>
      <dgm:spPr/>
      <dgm:t>
        <a:bodyPr/>
        <a:lstStyle/>
        <a:p>
          <a:r>
            <a:rPr lang="en-US" dirty="0" smtClean="0"/>
            <a:t>IRW </a:t>
          </a:r>
          <a:endParaRPr lang="en-US" dirty="0"/>
        </a:p>
      </dgm:t>
    </dgm:pt>
    <dgm:pt modelId="{B885AC71-5B91-4B98-9C63-0C87A483E506}" type="parTrans" cxnId="{2AA96F47-49A5-41C6-B7BE-1269E09BD421}">
      <dgm:prSet/>
      <dgm:spPr/>
      <dgm:t>
        <a:bodyPr/>
        <a:lstStyle/>
        <a:p>
          <a:endParaRPr lang="en-US"/>
        </a:p>
      </dgm:t>
    </dgm:pt>
    <dgm:pt modelId="{964DE4DF-C9EF-491C-9E36-0CC7953C0368}" type="sibTrans" cxnId="{2AA96F47-49A5-41C6-B7BE-1269E09BD421}">
      <dgm:prSet/>
      <dgm:spPr/>
      <dgm:t>
        <a:bodyPr/>
        <a:lstStyle/>
        <a:p>
          <a:endParaRPr lang="en-US"/>
        </a:p>
      </dgm:t>
    </dgm:pt>
    <dgm:pt modelId="{D74417F3-B3D8-4251-A017-BF4AE55568F1}">
      <dgm:prSet phldrT="[Text]"/>
      <dgm:spPr/>
      <dgm:t>
        <a:bodyPr/>
        <a:lstStyle/>
        <a:p>
          <a:r>
            <a:rPr lang="en-US" dirty="0" smtClean="0"/>
            <a:t>L2: IRW 0312 (students scoring 347-350 Reading; </a:t>
          </a:r>
          <a:r>
            <a:rPr lang="en-US" dirty="0" smtClean="0"/>
            <a:t>334-339 </a:t>
          </a:r>
          <a:r>
            <a:rPr lang="en-US" dirty="0" smtClean="0"/>
            <a:t>Writing)</a:t>
          </a:r>
          <a:endParaRPr lang="en-US" dirty="0"/>
        </a:p>
      </dgm:t>
    </dgm:pt>
    <dgm:pt modelId="{C3DDCCDE-A604-451B-9E1C-AB6D3DEBCCDC}" type="parTrans" cxnId="{A813BA50-FD30-4BB1-AFB8-7736F15D5E92}">
      <dgm:prSet/>
      <dgm:spPr/>
      <dgm:t>
        <a:bodyPr/>
        <a:lstStyle/>
        <a:p>
          <a:endParaRPr lang="en-US"/>
        </a:p>
      </dgm:t>
    </dgm:pt>
    <dgm:pt modelId="{3F75EC34-E230-4806-B6BB-0E6158571495}" type="sibTrans" cxnId="{A813BA50-FD30-4BB1-AFB8-7736F15D5E92}">
      <dgm:prSet/>
      <dgm:spPr/>
      <dgm:t>
        <a:bodyPr/>
        <a:lstStyle/>
        <a:p>
          <a:endParaRPr lang="en-US"/>
        </a:p>
      </dgm:t>
    </dgm:pt>
    <dgm:pt modelId="{944A090D-4C02-4163-B6B5-95BE9B953C7A}">
      <dgm:prSet phldrT="[Text]"/>
      <dgm:spPr/>
      <dgm:t>
        <a:bodyPr/>
        <a:lstStyle/>
        <a:p>
          <a:r>
            <a:rPr lang="en-US" dirty="0" smtClean="0"/>
            <a:t>L1: IRW 0311 (students scoring 342-346 Reading; </a:t>
          </a:r>
          <a:r>
            <a:rPr lang="en-US" dirty="0" smtClean="0"/>
            <a:t>333 and below </a:t>
          </a:r>
          <a:r>
            <a:rPr lang="en-US" dirty="0" smtClean="0"/>
            <a:t>Writing)</a:t>
          </a:r>
          <a:endParaRPr lang="en-US" dirty="0"/>
        </a:p>
      </dgm:t>
    </dgm:pt>
    <dgm:pt modelId="{0E89DA6B-DC19-470E-8F10-B7F8914B38EC}" type="parTrans" cxnId="{A0A56840-9585-4CBE-8DD0-59D197C8C97E}">
      <dgm:prSet/>
      <dgm:spPr/>
      <dgm:t>
        <a:bodyPr/>
        <a:lstStyle/>
        <a:p>
          <a:endParaRPr lang="en-US"/>
        </a:p>
      </dgm:t>
    </dgm:pt>
    <dgm:pt modelId="{6B2B2845-69C4-4552-A540-FBDD851E6CC4}" type="sibTrans" cxnId="{A0A56840-9585-4CBE-8DD0-59D197C8C97E}">
      <dgm:prSet/>
      <dgm:spPr/>
      <dgm:t>
        <a:bodyPr/>
        <a:lstStyle/>
        <a:p>
          <a:endParaRPr lang="en-US"/>
        </a:p>
      </dgm:t>
    </dgm:pt>
    <dgm:pt modelId="{247F735E-7EF9-476F-8497-C574F822F76D}">
      <dgm:prSet phldrT="[Text]"/>
      <dgm:spPr/>
      <dgm:t>
        <a:bodyPr/>
        <a:lstStyle/>
        <a:p>
          <a:r>
            <a:rPr lang="en-US" dirty="0" smtClean="0"/>
            <a:t>Math</a:t>
          </a:r>
          <a:endParaRPr lang="en-US" dirty="0"/>
        </a:p>
      </dgm:t>
    </dgm:pt>
    <dgm:pt modelId="{9D0DACC9-902F-44BD-9CE2-0F23DBC2FF2B}" type="parTrans" cxnId="{6C76CBB8-EC6F-40A9-B5E5-707FFE143428}">
      <dgm:prSet/>
      <dgm:spPr/>
      <dgm:t>
        <a:bodyPr/>
        <a:lstStyle/>
        <a:p>
          <a:endParaRPr lang="en-US"/>
        </a:p>
      </dgm:t>
    </dgm:pt>
    <dgm:pt modelId="{57997500-99C6-4105-A3F1-DA8C18DA698B}" type="sibTrans" cxnId="{6C76CBB8-EC6F-40A9-B5E5-707FFE143428}">
      <dgm:prSet/>
      <dgm:spPr/>
      <dgm:t>
        <a:bodyPr/>
        <a:lstStyle/>
        <a:p>
          <a:endParaRPr lang="en-US"/>
        </a:p>
      </dgm:t>
    </dgm:pt>
    <dgm:pt modelId="{3C0E7C70-C142-4482-94D5-1258973DC942}">
      <dgm:prSet phldrT="[Text]"/>
      <dgm:spPr/>
      <dgm:t>
        <a:bodyPr/>
        <a:lstStyle/>
        <a:p>
          <a:r>
            <a:rPr lang="en-US" dirty="0" smtClean="0"/>
            <a:t>L1: Math 0322 (students scoring 343-349)</a:t>
          </a:r>
          <a:endParaRPr lang="en-US" dirty="0"/>
        </a:p>
      </dgm:t>
    </dgm:pt>
    <dgm:pt modelId="{A1EF58F1-FFDF-47C0-92E7-4DBA06E70ABC}" type="parTrans" cxnId="{394A100A-2A2F-4330-B2F5-4B788BA3EB39}">
      <dgm:prSet/>
      <dgm:spPr/>
      <dgm:t>
        <a:bodyPr/>
        <a:lstStyle/>
        <a:p>
          <a:endParaRPr lang="en-US"/>
        </a:p>
      </dgm:t>
    </dgm:pt>
    <dgm:pt modelId="{C5494196-C59B-4346-B767-ADF8AA2F1B53}" type="sibTrans" cxnId="{394A100A-2A2F-4330-B2F5-4B788BA3EB39}">
      <dgm:prSet/>
      <dgm:spPr/>
      <dgm:t>
        <a:bodyPr/>
        <a:lstStyle/>
        <a:p>
          <a:endParaRPr lang="en-US"/>
        </a:p>
      </dgm:t>
    </dgm:pt>
    <dgm:pt modelId="{ED282761-406F-470E-8608-B24620619284}">
      <dgm:prSet phldrT="[Text]"/>
      <dgm:spPr/>
      <dgm:t>
        <a:bodyPr/>
        <a:lstStyle/>
        <a:p>
          <a:r>
            <a:rPr lang="en-US" dirty="0" smtClean="0"/>
            <a:t>L2: Math 0321 (students scoring 336-342)</a:t>
          </a:r>
          <a:endParaRPr lang="en-US" dirty="0"/>
        </a:p>
      </dgm:t>
    </dgm:pt>
    <dgm:pt modelId="{5436C69A-B2F0-4F97-9CA3-F25E97834441}" type="parTrans" cxnId="{27804183-8F53-4161-AAE6-D9798AA65587}">
      <dgm:prSet/>
      <dgm:spPr/>
      <dgm:t>
        <a:bodyPr/>
        <a:lstStyle/>
        <a:p>
          <a:endParaRPr lang="en-US"/>
        </a:p>
      </dgm:t>
    </dgm:pt>
    <dgm:pt modelId="{CC3DAE63-193A-46C9-8F71-C86B8DF99CFB}" type="sibTrans" cxnId="{27804183-8F53-4161-AAE6-D9798AA65587}">
      <dgm:prSet/>
      <dgm:spPr/>
      <dgm:t>
        <a:bodyPr/>
        <a:lstStyle/>
        <a:p>
          <a:endParaRPr lang="en-US"/>
        </a:p>
      </dgm:t>
    </dgm:pt>
    <dgm:pt modelId="{D0655D89-D8C0-4399-B5A9-0D67FD526B42}">
      <dgm:prSet phldrT="[Text]"/>
      <dgm:spPr/>
      <dgm:t>
        <a:bodyPr/>
        <a:lstStyle/>
        <a:p>
          <a:r>
            <a:rPr lang="en-US" dirty="0" smtClean="0"/>
            <a:t>L3: NCBM 0110 (students scoring 310-335)</a:t>
          </a:r>
          <a:endParaRPr lang="en-US" dirty="0"/>
        </a:p>
      </dgm:t>
    </dgm:pt>
    <dgm:pt modelId="{2741AA7C-F5FF-4EA3-AE3E-98768429456B}" type="parTrans" cxnId="{A12FABEC-68B0-485B-9695-C22028EDDD4C}">
      <dgm:prSet/>
      <dgm:spPr/>
    </dgm:pt>
    <dgm:pt modelId="{595C84BF-756C-4BCD-A014-060C01C3A614}" type="sibTrans" cxnId="{A12FABEC-68B0-485B-9695-C22028EDDD4C}">
      <dgm:prSet/>
      <dgm:spPr/>
    </dgm:pt>
    <dgm:pt modelId="{0C01C8BD-FA95-4BEB-8EDA-D95619342AF0}" type="pres">
      <dgm:prSet presAssocID="{26C7D41A-80B5-476E-8A36-5D9E89D0E2E5}" presName="linearFlow" presStyleCnt="0">
        <dgm:presLayoutVars>
          <dgm:dir/>
          <dgm:animLvl val="lvl"/>
          <dgm:resizeHandles/>
        </dgm:presLayoutVars>
      </dgm:prSet>
      <dgm:spPr/>
      <dgm:t>
        <a:bodyPr/>
        <a:lstStyle/>
        <a:p>
          <a:endParaRPr lang="en-US"/>
        </a:p>
      </dgm:t>
    </dgm:pt>
    <dgm:pt modelId="{5D187C47-0ECC-4603-9575-5C8056F9CC93}" type="pres">
      <dgm:prSet presAssocID="{097AC0EA-A75F-4C4A-AA80-7D054DEBE138}" presName="compositeNode" presStyleCnt="0">
        <dgm:presLayoutVars>
          <dgm:bulletEnabled val="1"/>
        </dgm:presLayoutVars>
      </dgm:prSet>
      <dgm:spPr/>
    </dgm:pt>
    <dgm:pt modelId="{D0AE8355-4EF7-4DF9-A53D-474BF78EBAD3}" type="pres">
      <dgm:prSet presAssocID="{097AC0EA-A75F-4C4A-AA80-7D054DEBE138}"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DD2D694-EF5D-4117-8BA2-AF1CA44A939A}" type="pres">
      <dgm:prSet presAssocID="{097AC0EA-A75F-4C4A-AA80-7D054DEBE138}" presName="childNode" presStyleLbl="node1" presStyleIdx="0" presStyleCnt="2">
        <dgm:presLayoutVars>
          <dgm:bulletEnabled val="1"/>
        </dgm:presLayoutVars>
      </dgm:prSet>
      <dgm:spPr/>
      <dgm:t>
        <a:bodyPr/>
        <a:lstStyle/>
        <a:p>
          <a:endParaRPr lang="en-US"/>
        </a:p>
      </dgm:t>
    </dgm:pt>
    <dgm:pt modelId="{53FA19A9-E835-49F3-85E8-981522F98855}" type="pres">
      <dgm:prSet presAssocID="{097AC0EA-A75F-4C4A-AA80-7D054DEBE138}" presName="parentNode" presStyleLbl="revTx" presStyleIdx="0" presStyleCnt="2">
        <dgm:presLayoutVars>
          <dgm:chMax val="0"/>
          <dgm:bulletEnabled val="1"/>
        </dgm:presLayoutVars>
      </dgm:prSet>
      <dgm:spPr/>
      <dgm:t>
        <a:bodyPr/>
        <a:lstStyle/>
        <a:p>
          <a:endParaRPr lang="en-US"/>
        </a:p>
      </dgm:t>
    </dgm:pt>
    <dgm:pt modelId="{43052F44-313B-4919-858D-BB5F159E5484}" type="pres">
      <dgm:prSet presAssocID="{964DE4DF-C9EF-491C-9E36-0CC7953C0368}" presName="sibTrans" presStyleCnt="0"/>
      <dgm:spPr/>
    </dgm:pt>
    <dgm:pt modelId="{BAC46322-C173-4CC8-9C3B-D52081F92B0E}" type="pres">
      <dgm:prSet presAssocID="{247F735E-7EF9-476F-8497-C574F822F76D}" presName="compositeNode" presStyleCnt="0">
        <dgm:presLayoutVars>
          <dgm:bulletEnabled val="1"/>
        </dgm:presLayoutVars>
      </dgm:prSet>
      <dgm:spPr/>
    </dgm:pt>
    <dgm:pt modelId="{65DD4C3C-6BC4-4396-841D-64AA5B0E00E2}" type="pres">
      <dgm:prSet presAssocID="{247F735E-7EF9-476F-8497-C574F822F76D}"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F57EF46C-6026-4C09-9332-75943EFAAAEF}" type="pres">
      <dgm:prSet presAssocID="{247F735E-7EF9-476F-8497-C574F822F76D}" presName="childNode" presStyleLbl="node1" presStyleIdx="1" presStyleCnt="2">
        <dgm:presLayoutVars>
          <dgm:bulletEnabled val="1"/>
        </dgm:presLayoutVars>
      </dgm:prSet>
      <dgm:spPr/>
      <dgm:t>
        <a:bodyPr/>
        <a:lstStyle/>
        <a:p>
          <a:endParaRPr lang="en-US"/>
        </a:p>
      </dgm:t>
    </dgm:pt>
    <dgm:pt modelId="{2B4F09AE-96A8-4D6B-BD86-E3F735A331A1}" type="pres">
      <dgm:prSet presAssocID="{247F735E-7EF9-476F-8497-C574F822F76D}" presName="parentNode" presStyleLbl="revTx" presStyleIdx="1" presStyleCnt="2">
        <dgm:presLayoutVars>
          <dgm:chMax val="0"/>
          <dgm:bulletEnabled val="1"/>
        </dgm:presLayoutVars>
      </dgm:prSet>
      <dgm:spPr/>
      <dgm:t>
        <a:bodyPr/>
        <a:lstStyle/>
        <a:p>
          <a:endParaRPr lang="en-US"/>
        </a:p>
      </dgm:t>
    </dgm:pt>
  </dgm:ptLst>
  <dgm:cxnLst>
    <dgm:cxn modelId="{9EDD763D-33D4-43AB-A4DC-87438F96BBD5}" type="presOf" srcId="{247F735E-7EF9-476F-8497-C574F822F76D}" destId="{2B4F09AE-96A8-4D6B-BD86-E3F735A331A1}" srcOrd="0" destOrd="0" presId="urn:microsoft.com/office/officeart/2005/8/layout/hList2"/>
    <dgm:cxn modelId="{28A00883-51AB-44A6-9D4F-31308C4CC182}" type="presOf" srcId="{097AC0EA-A75F-4C4A-AA80-7D054DEBE138}" destId="{53FA19A9-E835-49F3-85E8-981522F98855}" srcOrd="0" destOrd="0" presId="urn:microsoft.com/office/officeart/2005/8/layout/hList2"/>
    <dgm:cxn modelId="{A0A56840-9585-4CBE-8DD0-59D197C8C97E}" srcId="{097AC0EA-A75F-4C4A-AA80-7D054DEBE138}" destId="{944A090D-4C02-4163-B6B5-95BE9B953C7A}" srcOrd="1" destOrd="0" parTransId="{0E89DA6B-DC19-470E-8F10-B7F8914B38EC}" sibTransId="{6B2B2845-69C4-4552-A540-FBDD851E6CC4}"/>
    <dgm:cxn modelId="{2AA96F47-49A5-41C6-B7BE-1269E09BD421}" srcId="{26C7D41A-80B5-476E-8A36-5D9E89D0E2E5}" destId="{097AC0EA-A75F-4C4A-AA80-7D054DEBE138}" srcOrd="0" destOrd="0" parTransId="{B885AC71-5B91-4B98-9C63-0C87A483E506}" sibTransId="{964DE4DF-C9EF-491C-9E36-0CC7953C0368}"/>
    <dgm:cxn modelId="{FD130CE3-4723-4C73-AEBF-F75B56A3BEAA}" type="presOf" srcId="{26C7D41A-80B5-476E-8A36-5D9E89D0E2E5}" destId="{0C01C8BD-FA95-4BEB-8EDA-D95619342AF0}" srcOrd="0" destOrd="0" presId="urn:microsoft.com/office/officeart/2005/8/layout/hList2"/>
    <dgm:cxn modelId="{B96E87AA-7E80-499E-BBB1-BB99C7E3D9AE}" type="presOf" srcId="{D0655D89-D8C0-4399-B5A9-0D67FD526B42}" destId="{F57EF46C-6026-4C09-9332-75943EFAAAEF}" srcOrd="0" destOrd="2" presId="urn:microsoft.com/office/officeart/2005/8/layout/hList2"/>
    <dgm:cxn modelId="{DF7CBF68-E932-441C-AADB-9B7726E852DD}" type="presOf" srcId="{3C0E7C70-C142-4482-94D5-1258973DC942}" destId="{F57EF46C-6026-4C09-9332-75943EFAAAEF}" srcOrd="0" destOrd="0" presId="urn:microsoft.com/office/officeart/2005/8/layout/hList2"/>
    <dgm:cxn modelId="{E71DEA21-9F92-4D3D-8EBC-862BA13F3741}" type="presOf" srcId="{ED282761-406F-470E-8608-B24620619284}" destId="{F57EF46C-6026-4C09-9332-75943EFAAAEF}" srcOrd="0" destOrd="1" presId="urn:microsoft.com/office/officeart/2005/8/layout/hList2"/>
    <dgm:cxn modelId="{27804183-8F53-4161-AAE6-D9798AA65587}" srcId="{247F735E-7EF9-476F-8497-C574F822F76D}" destId="{ED282761-406F-470E-8608-B24620619284}" srcOrd="1" destOrd="0" parTransId="{5436C69A-B2F0-4F97-9CA3-F25E97834441}" sibTransId="{CC3DAE63-193A-46C9-8F71-C86B8DF99CFB}"/>
    <dgm:cxn modelId="{6C76CBB8-EC6F-40A9-B5E5-707FFE143428}" srcId="{26C7D41A-80B5-476E-8A36-5D9E89D0E2E5}" destId="{247F735E-7EF9-476F-8497-C574F822F76D}" srcOrd="1" destOrd="0" parTransId="{9D0DACC9-902F-44BD-9CE2-0F23DBC2FF2B}" sibTransId="{57997500-99C6-4105-A3F1-DA8C18DA698B}"/>
    <dgm:cxn modelId="{A813BA50-FD30-4BB1-AFB8-7736F15D5E92}" srcId="{097AC0EA-A75F-4C4A-AA80-7D054DEBE138}" destId="{D74417F3-B3D8-4251-A017-BF4AE55568F1}" srcOrd="0" destOrd="0" parTransId="{C3DDCCDE-A604-451B-9E1C-AB6D3DEBCCDC}" sibTransId="{3F75EC34-E230-4806-B6BB-0E6158571495}"/>
    <dgm:cxn modelId="{394A100A-2A2F-4330-B2F5-4B788BA3EB39}" srcId="{247F735E-7EF9-476F-8497-C574F822F76D}" destId="{3C0E7C70-C142-4482-94D5-1258973DC942}" srcOrd="0" destOrd="0" parTransId="{A1EF58F1-FFDF-47C0-92E7-4DBA06E70ABC}" sibTransId="{C5494196-C59B-4346-B767-ADF8AA2F1B53}"/>
    <dgm:cxn modelId="{B4935395-490B-4070-B6C1-E3C4F8ED707C}" type="presOf" srcId="{D74417F3-B3D8-4251-A017-BF4AE55568F1}" destId="{3DD2D694-EF5D-4117-8BA2-AF1CA44A939A}" srcOrd="0" destOrd="0" presId="urn:microsoft.com/office/officeart/2005/8/layout/hList2"/>
    <dgm:cxn modelId="{F5D3233E-9413-4DE9-89DF-34F2B2A85C7E}" type="presOf" srcId="{944A090D-4C02-4163-B6B5-95BE9B953C7A}" destId="{3DD2D694-EF5D-4117-8BA2-AF1CA44A939A}" srcOrd="0" destOrd="1" presId="urn:microsoft.com/office/officeart/2005/8/layout/hList2"/>
    <dgm:cxn modelId="{A12FABEC-68B0-485B-9695-C22028EDDD4C}" srcId="{247F735E-7EF9-476F-8497-C574F822F76D}" destId="{D0655D89-D8C0-4399-B5A9-0D67FD526B42}" srcOrd="2" destOrd="0" parTransId="{2741AA7C-F5FF-4EA3-AE3E-98768429456B}" sibTransId="{595C84BF-756C-4BCD-A014-060C01C3A614}"/>
    <dgm:cxn modelId="{706C62E1-8F06-4A5A-BDC5-3F09CB0379EA}" type="presParOf" srcId="{0C01C8BD-FA95-4BEB-8EDA-D95619342AF0}" destId="{5D187C47-0ECC-4603-9575-5C8056F9CC93}" srcOrd="0" destOrd="0" presId="urn:microsoft.com/office/officeart/2005/8/layout/hList2"/>
    <dgm:cxn modelId="{7E8B1766-9C55-4A73-B6B6-5907502E6D3E}" type="presParOf" srcId="{5D187C47-0ECC-4603-9575-5C8056F9CC93}" destId="{D0AE8355-4EF7-4DF9-A53D-474BF78EBAD3}" srcOrd="0" destOrd="0" presId="urn:microsoft.com/office/officeart/2005/8/layout/hList2"/>
    <dgm:cxn modelId="{CDC40BD4-921D-48A2-B9C0-E7B45EA6D12F}" type="presParOf" srcId="{5D187C47-0ECC-4603-9575-5C8056F9CC93}" destId="{3DD2D694-EF5D-4117-8BA2-AF1CA44A939A}" srcOrd="1" destOrd="0" presId="urn:microsoft.com/office/officeart/2005/8/layout/hList2"/>
    <dgm:cxn modelId="{42D9F16E-C755-435C-95F6-405261A191C3}" type="presParOf" srcId="{5D187C47-0ECC-4603-9575-5C8056F9CC93}" destId="{53FA19A9-E835-49F3-85E8-981522F98855}" srcOrd="2" destOrd="0" presId="urn:microsoft.com/office/officeart/2005/8/layout/hList2"/>
    <dgm:cxn modelId="{EA1DA484-F3C3-460B-956F-4D8769D4DBAE}" type="presParOf" srcId="{0C01C8BD-FA95-4BEB-8EDA-D95619342AF0}" destId="{43052F44-313B-4919-858D-BB5F159E5484}" srcOrd="1" destOrd="0" presId="urn:microsoft.com/office/officeart/2005/8/layout/hList2"/>
    <dgm:cxn modelId="{16A07460-A4E6-42C3-A8D9-D771D453ADB4}" type="presParOf" srcId="{0C01C8BD-FA95-4BEB-8EDA-D95619342AF0}" destId="{BAC46322-C173-4CC8-9C3B-D52081F92B0E}" srcOrd="2" destOrd="0" presId="urn:microsoft.com/office/officeart/2005/8/layout/hList2"/>
    <dgm:cxn modelId="{8DEB3627-5A80-46D3-AF43-81B904F27016}" type="presParOf" srcId="{BAC46322-C173-4CC8-9C3B-D52081F92B0E}" destId="{65DD4C3C-6BC4-4396-841D-64AA5B0E00E2}" srcOrd="0" destOrd="0" presId="urn:microsoft.com/office/officeart/2005/8/layout/hList2"/>
    <dgm:cxn modelId="{3FAACA2B-1D46-45F5-A2B1-1A301089C423}" type="presParOf" srcId="{BAC46322-C173-4CC8-9C3B-D52081F92B0E}" destId="{F57EF46C-6026-4C09-9332-75943EFAAAEF}" srcOrd="1" destOrd="0" presId="urn:microsoft.com/office/officeart/2005/8/layout/hList2"/>
    <dgm:cxn modelId="{F822CD18-7AF9-4EC2-B1F9-398652F97528}" type="presParOf" srcId="{BAC46322-C173-4CC8-9C3B-D52081F92B0E}" destId="{2B4F09AE-96A8-4D6B-BD86-E3F735A331A1}"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3C715-2126-48DD-B940-0D9BF43E5BD2}" type="doc">
      <dgm:prSet loTypeId="urn:microsoft.com/office/officeart/2005/8/layout/pList2" loCatId="list" qsTypeId="urn:microsoft.com/office/officeart/2005/8/quickstyle/simple1" qsCatId="simple" csTypeId="urn:microsoft.com/office/officeart/2005/8/colors/accent1_2" csCatId="accent1" phldr="1"/>
      <dgm:spPr/>
    </dgm:pt>
    <dgm:pt modelId="{F35A9AD9-B5F1-41F3-9384-7D1AE19E9C92}">
      <dgm:prSet phldrT="[Text]"/>
      <dgm:spPr/>
      <dgm:t>
        <a:bodyPr/>
        <a:lstStyle/>
        <a:p>
          <a:pPr algn="l"/>
          <a:r>
            <a:rPr lang="en-US" i="1" u="sng" dirty="0" smtClean="0"/>
            <a:t>Traditional 16 week sequences: </a:t>
          </a:r>
        </a:p>
        <a:p>
          <a:pPr algn="l"/>
          <a:r>
            <a:rPr lang="en-US" i="1" dirty="0" smtClean="0"/>
            <a:t>*2 Levels Combined Reading and Writing (IRW) </a:t>
          </a:r>
        </a:p>
        <a:p>
          <a:pPr algn="l"/>
          <a:r>
            <a:rPr lang="en-US" i="1" dirty="0" smtClean="0"/>
            <a:t>* 3 Levels Math (1 Level ABE)</a:t>
          </a:r>
          <a:endParaRPr lang="en-US" dirty="0"/>
        </a:p>
      </dgm:t>
    </dgm:pt>
    <dgm:pt modelId="{32F1084B-7CE6-4414-9F26-2FAA3DFCAFAC}" type="parTrans" cxnId="{A9A734B8-CC9C-4EBB-8AFD-110C2C75B5AC}">
      <dgm:prSet/>
      <dgm:spPr/>
      <dgm:t>
        <a:bodyPr/>
        <a:lstStyle/>
        <a:p>
          <a:endParaRPr lang="en-US"/>
        </a:p>
      </dgm:t>
    </dgm:pt>
    <dgm:pt modelId="{E7A94B41-B967-4B7A-BE00-1F93740748F6}" type="sibTrans" cxnId="{A9A734B8-CC9C-4EBB-8AFD-110C2C75B5AC}">
      <dgm:prSet/>
      <dgm:spPr/>
      <dgm:t>
        <a:bodyPr/>
        <a:lstStyle/>
        <a:p>
          <a:endParaRPr lang="en-US"/>
        </a:p>
      </dgm:t>
    </dgm:pt>
    <dgm:pt modelId="{DCB36C98-3F7D-48EE-A5A3-E4252E80A019}">
      <dgm:prSet phldrT="[Text]"/>
      <dgm:spPr/>
      <dgm:t>
        <a:bodyPr/>
        <a:lstStyle/>
        <a:p>
          <a:pPr algn="l"/>
          <a:r>
            <a:rPr lang="en-US" i="1" u="sng" dirty="0" smtClean="0"/>
            <a:t>Accelerated Sequences</a:t>
          </a:r>
          <a:r>
            <a:rPr lang="en-US" i="1" dirty="0" smtClean="0"/>
            <a:t>: *Condensed </a:t>
          </a:r>
          <a:r>
            <a:rPr lang="en-US" i="1" dirty="0" smtClean="0"/>
            <a:t> (8/8 sequential)</a:t>
          </a:r>
        </a:p>
        <a:p>
          <a:pPr algn="l"/>
          <a:r>
            <a:rPr lang="en-US" i="1" dirty="0" smtClean="0"/>
            <a:t>*Mainstreaming (co-requisites)</a:t>
          </a:r>
          <a:endParaRPr lang="en-US" i="1" dirty="0" smtClean="0"/>
        </a:p>
        <a:p>
          <a:pPr algn="l"/>
          <a:r>
            <a:rPr lang="en-US" i="1" dirty="0" smtClean="0"/>
            <a:t>*</a:t>
          </a:r>
          <a:r>
            <a:rPr lang="en-US" i="1" dirty="0" smtClean="0"/>
            <a:t>NCBOs (just in time instruction)</a:t>
          </a:r>
          <a:endParaRPr lang="en-US" dirty="0"/>
        </a:p>
      </dgm:t>
    </dgm:pt>
    <dgm:pt modelId="{6B696352-9C6F-4672-A9D0-B8532E727E11}" type="parTrans" cxnId="{840803CE-44F8-4AF8-BFFB-8CF6CD9D143C}">
      <dgm:prSet/>
      <dgm:spPr/>
      <dgm:t>
        <a:bodyPr/>
        <a:lstStyle/>
        <a:p>
          <a:endParaRPr lang="en-US"/>
        </a:p>
      </dgm:t>
    </dgm:pt>
    <dgm:pt modelId="{8C6BF48C-4173-4ACE-94F5-3C68A3A1C694}" type="sibTrans" cxnId="{840803CE-44F8-4AF8-BFFB-8CF6CD9D143C}">
      <dgm:prSet/>
      <dgm:spPr/>
      <dgm:t>
        <a:bodyPr/>
        <a:lstStyle/>
        <a:p>
          <a:endParaRPr lang="en-US"/>
        </a:p>
      </dgm:t>
    </dgm:pt>
    <dgm:pt modelId="{ABF562C7-C764-4AB5-881E-86DB4624F4ED}">
      <dgm:prSet phldrT="[Text]"/>
      <dgm:spPr/>
      <dgm:t>
        <a:bodyPr/>
        <a:lstStyle/>
        <a:p>
          <a:pPr algn="l"/>
          <a:r>
            <a:rPr lang="en-US" b="0" i="1" u="sng" dirty="0" smtClean="0"/>
            <a:t>4 HR TSI </a:t>
          </a:r>
          <a:r>
            <a:rPr lang="en-US" b="0" i="1" u="sng" dirty="0" smtClean="0"/>
            <a:t>Boot Camps</a:t>
          </a:r>
        </a:p>
        <a:p>
          <a:pPr algn="l"/>
          <a:r>
            <a:rPr lang="en-US" b="0" i="1" u="none" dirty="0" smtClean="0"/>
            <a:t>*Reading</a:t>
          </a:r>
        </a:p>
        <a:p>
          <a:pPr algn="l"/>
          <a:r>
            <a:rPr lang="en-US" b="0" i="1" u="none" dirty="0" smtClean="0"/>
            <a:t>*Writing</a:t>
          </a:r>
        </a:p>
        <a:p>
          <a:pPr algn="l"/>
          <a:r>
            <a:rPr lang="en-US" b="0" i="1" u="none" dirty="0" smtClean="0"/>
            <a:t>*Math</a:t>
          </a:r>
          <a:endParaRPr lang="en-US" b="0" u="none" dirty="0"/>
        </a:p>
      </dgm:t>
    </dgm:pt>
    <dgm:pt modelId="{03221432-2015-459F-BC63-1F0E9DC5F3D5}" type="parTrans" cxnId="{5BD347CC-2D6A-4D08-B2F4-624FD19A77BD}">
      <dgm:prSet/>
      <dgm:spPr/>
      <dgm:t>
        <a:bodyPr/>
        <a:lstStyle/>
        <a:p>
          <a:endParaRPr lang="en-US"/>
        </a:p>
      </dgm:t>
    </dgm:pt>
    <dgm:pt modelId="{77D0C8F3-35B7-4C61-930D-808668E452C5}" type="sibTrans" cxnId="{5BD347CC-2D6A-4D08-B2F4-624FD19A77BD}">
      <dgm:prSet/>
      <dgm:spPr/>
      <dgm:t>
        <a:bodyPr/>
        <a:lstStyle/>
        <a:p>
          <a:endParaRPr lang="en-US"/>
        </a:p>
      </dgm:t>
    </dgm:pt>
    <dgm:pt modelId="{1A25780F-4A81-4F70-AD9F-3EE059ED1EAC}" type="pres">
      <dgm:prSet presAssocID="{18E3C715-2126-48DD-B940-0D9BF43E5BD2}" presName="Name0" presStyleCnt="0">
        <dgm:presLayoutVars>
          <dgm:dir/>
          <dgm:resizeHandles val="exact"/>
        </dgm:presLayoutVars>
      </dgm:prSet>
      <dgm:spPr/>
    </dgm:pt>
    <dgm:pt modelId="{A47001C2-6DF4-4C8B-BD2E-3E534091D5E6}" type="pres">
      <dgm:prSet presAssocID="{18E3C715-2126-48DD-B940-0D9BF43E5BD2}" presName="bkgdShp" presStyleLbl="alignAccFollowNode1" presStyleIdx="0" presStyleCnt="1"/>
      <dgm:spPr/>
    </dgm:pt>
    <dgm:pt modelId="{096CB0C4-8FD2-4ACA-9DB3-617A8319C9FB}" type="pres">
      <dgm:prSet presAssocID="{18E3C715-2126-48DD-B940-0D9BF43E5BD2}" presName="linComp" presStyleCnt="0"/>
      <dgm:spPr/>
    </dgm:pt>
    <dgm:pt modelId="{2DAFEAA2-7BE3-4326-8BE5-24FBB032D115}" type="pres">
      <dgm:prSet presAssocID="{F35A9AD9-B5F1-41F3-9384-7D1AE19E9C92}" presName="compNode" presStyleCnt="0"/>
      <dgm:spPr/>
    </dgm:pt>
    <dgm:pt modelId="{34759EA0-CAA0-4A72-950D-1FB51512C7D1}" type="pres">
      <dgm:prSet presAssocID="{F35A9AD9-B5F1-41F3-9384-7D1AE19E9C92}" presName="node" presStyleLbl="node1" presStyleIdx="0" presStyleCnt="3">
        <dgm:presLayoutVars>
          <dgm:bulletEnabled val="1"/>
        </dgm:presLayoutVars>
      </dgm:prSet>
      <dgm:spPr/>
      <dgm:t>
        <a:bodyPr/>
        <a:lstStyle/>
        <a:p>
          <a:endParaRPr lang="en-US"/>
        </a:p>
      </dgm:t>
    </dgm:pt>
    <dgm:pt modelId="{2EDEFB97-3401-4563-972F-739ADA348599}" type="pres">
      <dgm:prSet presAssocID="{F35A9AD9-B5F1-41F3-9384-7D1AE19E9C92}" presName="invisiNode" presStyleLbl="node1" presStyleIdx="0" presStyleCnt="3"/>
      <dgm:spPr/>
    </dgm:pt>
    <dgm:pt modelId="{E672BBBE-E66C-47E1-9C7A-3C5A3F20E358}" type="pres">
      <dgm:prSet presAssocID="{F35A9AD9-B5F1-41F3-9384-7D1AE19E9C9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631C7DEC-D2BB-4BBB-B30D-EFC2994DD7E4}" type="pres">
      <dgm:prSet presAssocID="{E7A94B41-B967-4B7A-BE00-1F93740748F6}" presName="sibTrans" presStyleLbl="sibTrans2D1" presStyleIdx="0" presStyleCnt="0"/>
      <dgm:spPr/>
      <dgm:t>
        <a:bodyPr/>
        <a:lstStyle/>
        <a:p>
          <a:endParaRPr lang="en-US"/>
        </a:p>
      </dgm:t>
    </dgm:pt>
    <dgm:pt modelId="{2D8F757C-58EC-4FAF-83BC-AD92CED25E7C}" type="pres">
      <dgm:prSet presAssocID="{DCB36C98-3F7D-48EE-A5A3-E4252E80A019}" presName="compNode" presStyleCnt="0"/>
      <dgm:spPr/>
    </dgm:pt>
    <dgm:pt modelId="{6B71F51F-C903-4C62-BB65-F97732816E8F}" type="pres">
      <dgm:prSet presAssocID="{DCB36C98-3F7D-48EE-A5A3-E4252E80A019}" presName="node" presStyleLbl="node1" presStyleIdx="1" presStyleCnt="3">
        <dgm:presLayoutVars>
          <dgm:bulletEnabled val="1"/>
        </dgm:presLayoutVars>
      </dgm:prSet>
      <dgm:spPr/>
      <dgm:t>
        <a:bodyPr/>
        <a:lstStyle/>
        <a:p>
          <a:endParaRPr lang="en-US"/>
        </a:p>
      </dgm:t>
    </dgm:pt>
    <dgm:pt modelId="{3331C837-4ED9-4DA3-8CCC-EB7D8184E6C8}" type="pres">
      <dgm:prSet presAssocID="{DCB36C98-3F7D-48EE-A5A3-E4252E80A019}" presName="invisiNode" presStyleLbl="node1" presStyleIdx="1" presStyleCnt="3"/>
      <dgm:spPr/>
    </dgm:pt>
    <dgm:pt modelId="{585DCA3A-B829-4E8F-9739-D8FF4BFDFAAC}" type="pres">
      <dgm:prSet presAssocID="{DCB36C98-3F7D-48EE-A5A3-E4252E80A01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FCFA9B71-01F5-419C-9095-15C966518CB8}" type="pres">
      <dgm:prSet presAssocID="{8C6BF48C-4173-4ACE-94F5-3C68A3A1C694}" presName="sibTrans" presStyleLbl="sibTrans2D1" presStyleIdx="0" presStyleCnt="0"/>
      <dgm:spPr/>
      <dgm:t>
        <a:bodyPr/>
        <a:lstStyle/>
        <a:p>
          <a:endParaRPr lang="en-US"/>
        </a:p>
      </dgm:t>
    </dgm:pt>
    <dgm:pt modelId="{3E1FC02B-9873-4917-B02F-E5C24EE3CC7B}" type="pres">
      <dgm:prSet presAssocID="{ABF562C7-C764-4AB5-881E-86DB4624F4ED}" presName="compNode" presStyleCnt="0"/>
      <dgm:spPr/>
    </dgm:pt>
    <dgm:pt modelId="{A70BC722-6933-4AAC-A2D6-C0A6436D638D}" type="pres">
      <dgm:prSet presAssocID="{ABF562C7-C764-4AB5-881E-86DB4624F4ED}" presName="node" presStyleLbl="node1" presStyleIdx="2" presStyleCnt="3">
        <dgm:presLayoutVars>
          <dgm:bulletEnabled val="1"/>
        </dgm:presLayoutVars>
      </dgm:prSet>
      <dgm:spPr/>
      <dgm:t>
        <a:bodyPr/>
        <a:lstStyle/>
        <a:p>
          <a:endParaRPr lang="en-US"/>
        </a:p>
      </dgm:t>
    </dgm:pt>
    <dgm:pt modelId="{365766B2-C6A0-43DE-A667-1A7D199C9CB3}" type="pres">
      <dgm:prSet presAssocID="{ABF562C7-C764-4AB5-881E-86DB4624F4ED}" presName="invisiNode" presStyleLbl="node1" presStyleIdx="2" presStyleCnt="3"/>
      <dgm:spPr/>
    </dgm:pt>
    <dgm:pt modelId="{4F6026A7-3084-4515-B8F2-2B8519435072}" type="pres">
      <dgm:prSet presAssocID="{ABF562C7-C764-4AB5-881E-86DB4624F4E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Lst>
  <dgm:cxnLst>
    <dgm:cxn modelId="{2AA579B3-5970-4E70-8CAF-03E04C78744B}" type="presOf" srcId="{DCB36C98-3F7D-48EE-A5A3-E4252E80A019}" destId="{6B71F51F-C903-4C62-BB65-F97732816E8F}" srcOrd="0" destOrd="0" presId="urn:microsoft.com/office/officeart/2005/8/layout/pList2"/>
    <dgm:cxn modelId="{5BD347CC-2D6A-4D08-B2F4-624FD19A77BD}" srcId="{18E3C715-2126-48DD-B940-0D9BF43E5BD2}" destId="{ABF562C7-C764-4AB5-881E-86DB4624F4ED}" srcOrd="2" destOrd="0" parTransId="{03221432-2015-459F-BC63-1F0E9DC5F3D5}" sibTransId="{77D0C8F3-35B7-4C61-930D-808668E452C5}"/>
    <dgm:cxn modelId="{319F7C62-CD69-4811-A1E5-1428AFD96891}" type="presOf" srcId="{8C6BF48C-4173-4ACE-94F5-3C68A3A1C694}" destId="{FCFA9B71-01F5-419C-9095-15C966518CB8}" srcOrd="0" destOrd="0" presId="urn:microsoft.com/office/officeart/2005/8/layout/pList2"/>
    <dgm:cxn modelId="{7F1101EF-042C-421B-B54D-B475F57BE345}" type="presOf" srcId="{18E3C715-2126-48DD-B940-0D9BF43E5BD2}" destId="{1A25780F-4A81-4F70-AD9F-3EE059ED1EAC}" srcOrd="0" destOrd="0" presId="urn:microsoft.com/office/officeart/2005/8/layout/pList2"/>
    <dgm:cxn modelId="{528DD23F-CF93-4CD8-A425-889497D24C67}" type="presOf" srcId="{ABF562C7-C764-4AB5-881E-86DB4624F4ED}" destId="{A70BC722-6933-4AAC-A2D6-C0A6436D638D}" srcOrd="0" destOrd="0" presId="urn:microsoft.com/office/officeart/2005/8/layout/pList2"/>
    <dgm:cxn modelId="{3845E0DA-85F9-4D1C-8599-B857570D7715}" type="presOf" srcId="{E7A94B41-B967-4B7A-BE00-1F93740748F6}" destId="{631C7DEC-D2BB-4BBB-B30D-EFC2994DD7E4}" srcOrd="0" destOrd="0" presId="urn:microsoft.com/office/officeart/2005/8/layout/pList2"/>
    <dgm:cxn modelId="{F734FD48-B569-4658-8D12-AA4E7D1E981A}" type="presOf" srcId="{F35A9AD9-B5F1-41F3-9384-7D1AE19E9C92}" destId="{34759EA0-CAA0-4A72-950D-1FB51512C7D1}" srcOrd="0" destOrd="0" presId="urn:microsoft.com/office/officeart/2005/8/layout/pList2"/>
    <dgm:cxn modelId="{840803CE-44F8-4AF8-BFFB-8CF6CD9D143C}" srcId="{18E3C715-2126-48DD-B940-0D9BF43E5BD2}" destId="{DCB36C98-3F7D-48EE-A5A3-E4252E80A019}" srcOrd="1" destOrd="0" parTransId="{6B696352-9C6F-4672-A9D0-B8532E727E11}" sibTransId="{8C6BF48C-4173-4ACE-94F5-3C68A3A1C694}"/>
    <dgm:cxn modelId="{A9A734B8-CC9C-4EBB-8AFD-110C2C75B5AC}" srcId="{18E3C715-2126-48DD-B940-0D9BF43E5BD2}" destId="{F35A9AD9-B5F1-41F3-9384-7D1AE19E9C92}" srcOrd="0" destOrd="0" parTransId="{32F1084B-7CE6-4414-9F26-2FAA3DFCAFAC}" sibTransId="{E7A94B41-B967-4B7A-BE00-1F93740748F6}"/>
    <dgm:cxn modelId="{AA30784E-D084-4B85-87BE-070D7DFCDD83}" type="presParOf" srcId="{1A25780F-4A81-4F70-AD9F-3EE059ED1EAC}" destId="{A47001C2-6DF4-4C8B-BD2E-3E534091D5E6}" srcOrd="0" destOrd="0" presId="urn:microsoft.com/office/officeart/2005/8/layout/pList2"/>
    <dgm:cxn modelId="{A2636DAB-F700-4C13-A15D-83196FEC9C25}" type="presParOf" srcId="{1A25780F-4A81-4F70-AD9F-3EE059ED1EAC}" destId="{096CB0C4-8FD2-4ACA-9DB3-617A8319C9FB}" srcOrd="1" destOrd="0" presId="urn:microsoft.com/office/officeart/2005/8/layout/pList2"/>
    <dgm:cxn modelId="{43FBC339-6F37-4F28-83E1-EBBDF2CF3C59}" type="presParOf" srcId="{096CB0C4-8FD2-4ACA-9DB3-617A8319C9FB}" destId="{2DAFEAA2-7BE3-4326-8BE5-24FBB032D115}" srcOrd="0" destOrd="0" presId="urn:microsoft.com/office/officeart/2005/8/layout/pList2"/>
    <dgm:cxn modelId="{9199D92E-1003-4559-8B1F-4AA3752A62F8}" type="presParOf" srcId="{2DAFEAA2-7BE3-4326-8BE5-24FBB032D115}" destId="{34759EA0-CAA0-4A72-950D-1FB51512C7D1}" srcOrd="0" destOrd="0" presId="urn:microsoft.com/office/officeart/2005/8/layout/pList2"/>
    <dgm:cxn modelId="{9FB173E2-D541-4416-AD44-E330D98F801E}" type="presParOf" srcId="{2DAFEAA2-7BE3-4326-8BE5-24FBB032D115}" destId="{2EDEFB97-3401-4563-972F-739ADA348599}" srcOrd="1" destOrd="0" presId="urn:microsoft.com/office/officeart/2005/8/layout/pList2"/>
    <dgm:cxn modelId="{9A8FAF8F-C36D-4FDD-B8E1-4D6729A9B7AA}" type="presParOf" srcId="{2DAFEAA2-7BE3-4326-8BE5-24FBB032D115}" destId="{E672BBBE-E66C-47E1-9C7A-3C5A3F20E358}" srcOrd="2" destOrd="0" presId="urn:microsoft.com/office/officeart/2005/8/layout/pList2"/>
    <dgm:cxn modelId="{CFBC42FE-289A-4B9E-9B61-DD81F15F9B91}" type="presParOf" srcId="{096CB0C4-8FD2-4ACA-9DB3-617A8319C9FB}" destId="{631C7DEC-D2BB-4BBB-B30D-EFC2994DD7E4}" srcOrd="1" destOrd="0" presId="urn:microsoft.com/office/officeart/2005/8/layout/pList2"/>
    <dgm:cxn modelId="{E06AE82E-24C1-4FCB-AFD0-3466F43A5F76}" type="presParOf" srcId="{096CB0C4-8FD2-4ACA-9DB3-617A8319C9FB}" destId="{2D8F757C-58EC-4FAF-83BC-AD92CED25E7C}" srcOrd="2" destOrd="0" presId="urn:microsoft.com/office/officeart/2005/8/layout/pList2"/>
    <dgm:cxn modelId="{DC44A41B-7431-47C2-BD0C-D4670D3C9889}" type="presParOf" srcId="{2D8F757C-58EC-4FAF-83BC-AD92CED25E7C}" destId="{6B71F51F-C903-4C62-BB65-F97732816E8F}" srcOrd="0" destOrd="0" presId="urn:microsoft.com/office/officeart/2005/8/layout/pList2"/>
    <dgm:cxn modelId="{9763AD7C-4AD0-462F-BDA6-1762863F21B9}" type="presParOf" srcId="{2D8F757C-58EC-4FAF-83BC-AD92CED25E7C}" destId="{3331C837-4ED9-4DA3-8CCC-EB7D8184E6C8}" srcOrd="1" destOrd="0" presId="urn:microsoft.com/office/officeart/2005/8/layout/pList2"/>
    <dgm:cxn modelId="{6A94C255-251B-4249-AE2D-0F4E0A4C258B}" type="presParOf" srcId="{2D8F757C-58EC-4FAF-83BC-AD92CED25E7C}" destId="{585DCA3A-B829-4E8F-9739-D8FF4BFDFAAC}" srcOrd="2" destOrd="0" presId="urn:microsoft.com/office/officeart/2005/8/layout/pList2"/>
    <dgm:cxn modelId="{67D53AC3-1388-4089-8356-9EE10C91B4D8}" type="presParOf" srcId="{096CB0C4-8FD2-4ACA-9DB3-617A8319C9FB}" destId="{FCFA9B71-01F5-419C-9095-15C966518CB8}" srcOrd="3" destOrd="0" presId="urn:microsoft.com/office/officeart/2005/8/layout/pList2"/>
    <dgm:cxn modelId="{4FED30D7-1DB3-4D76-83A6-1D9F3390A6EA}" type="presParOf" srcId="{096CB0C4-8FD2-4ACA-9DB3-617A8319C9FB}" destId="{3E1FC02B-9873-4917-B02F-E5C24EE3CC7B}" srcOrd="4" destOrd="0" presId="urn:microsoft.com/office/officeart/2005/8/layout/pList2"/>
    <dgm:cxn modelId="{5112F73F-1992-46DC-A35D-5FBBBCE31E90}" type="presParOf" srcId="{3E1FC02B-9873-4917-B02F-E5C24EE3CC7B}" destId="{A70BC722-6933-4AAC-A2D6-C0A6436D638D}" srcOrd="0" destOrd="0" presId="urn:microsoft.com/office/officeart/2005/8/layout/pList2"/>
    <dgm:cxn modelId="{6A32849E-0EE5-4B0E-9E54-D15DA0ABB141}" type="presParOf" srcId="{3E1FC02B-9873-4917-B02F-E5C24EE3CC7B}" destId="{365766B2-C6A0-43DE-A667-1A7D199C9CB3}" srcOrd="1" destOrd="0" presId="urn:microsoft.com/office/officeart/2005/8/layout/pList2"/>
    <dgm:cxn modelId="{B4B7F997-84C4-4912-9207-DBC55DF61E5B}" type="presParOf" srcId="{3E1FC02B-9873-4917-B02F-E5C24EE3CC7B}" destId="{4F6026A7-3084-4515-B8F2-2B8519435072}"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1CEEE5-C8C7-40AE-8745-3790823EA8E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C49120A-1CF6-4B85-B568-3696227CE8BB}">
      <dgm:prSet phldrT="[Text]"/>
      <dgm:spPr/>
      <dgm:t>
        <a:bodyPr/>
        <a:lstStyle/>
        <a:p>
          <a:r>
            <a:rPr lang="en-US" dirty="0" smtClean="0"/>
            <a:t>IRW 0311 &amp; IRW 0312</a:t>
          </a:r>
          <a:endParaRPr lang="en-US" dirty="0"/>
        </a:p>
      </dgm:t>
    </dgm:pt>
    <dgm:pt modelId="{B515895D-5D2F-4B09-BEF5-1E01B37FB258}" type="parTrans" cxnId="{49504CD4-B0D3-469D-B9B8-2D302D7D151F}">
      <dgm:prSet/>
      <dgm:spPr/>
      <dgm:t>
        <a:bodyPr/>
        <a:lstStyle/>
        <a:p>
          <a:endParaRPr lang="en-US"/>
        </a:p>
      </dgm:t>
    </dgm:pt>
    <dgm:pt modelId="{50123C81-7ADE-4830-9097-A04ED6ABBC55}" type="sibTrans" cxnId="{49504CD4-B0D3-469D-B9B8-2D302D7D151F}">
      <dgm:prSet/>
      <dgm:spPr/>
      <dgm:t>
        <a:bodyPr/>
        <a:lstStyle/>
        <a:p>
          <a:endParaRPr lang="en-US"/>
        </a:p>
      </dgm:t>
    </dgm:pt>
    <dgm:pt modelId="{E0EBF3CC-1EEF-4D49-8D46-04475D3FC610}">
      <dgm:prSet phldrT="[Text]"/>
      <dgm:spPr/>
      <dgm:t>
        <a:bodyPr/>
        <a:lstStyle/>
        <a:p>
          <a:r>
            <a:rPr lang="en-US" dirty="0" smtClean="0"/>
            <a:t>8 week IRW 0311 followed by 8 week IRW 0312. </a:t>
          </a:r>
        </a:p>
        <a:p>
          <a:r>
            <a:rPr lang="en-US" dirty="0" smtClean="0"/>
            <a:t>Student Cohort</a:t>
          </a:r>
        </a:p>
        <a:p>
          <a:r>
            <a:rPr lang="en-US" dirty="0" smtClean="0"/>
            <a:t>Same Instructor </a:t>
          </a:r>
        </a:p>
        <a:p>
          <a:r>
            <a:rPr lang="en-US" dirty="0" smtClean="0"/>
            <a:t>One textbook</a:t>
          </a:r>
        </a:p>
        <a:p>
          <a:r>
            <a:rPr lang="en-US" dirty="0" smtClean="0"/>
            <a:t>College Ready in one semester</a:t>
          </a:r>
        </a:p>
        <a:p>
          <a:r>
            <a:rPr lang="en-US" b="1" dirty="0" smtClean="0"/>
            <a:t>2016 Success Rates</a:t>
          </a:r>
          <a:r>
            <a:rPr lang="en-US" dirty="0" smtClean="0"/>
            <a:t>: 100% completion of IRW 0311</a:t>
          </a:r>
        </a:p>
        <a:p>
          <a:r>
            <a:rPr lang="en-US" dirty="0" smtClean="0"/>
            <a:t>85% completion of IRW 0312</a:t>
          </a:r>
        </a:p>
      </dgm:t>
    </dgm:pt>
    <dgm:pt modelId="{3DE88A3A-1CF1-4155-AAC8-70B2A691647E}" type="parTrans" cxnId="{36139559-629F-46E6-A736-EA6E788A6916}">
      <dgm:prSet/>
      <dgm:spPr/>
      <dgm:t>
        <a:bodyPr/>
        <a:lstStyle/>
        <a:p>
          <a:endParaRPr lang="en-US"/>
        </a:p>
      </dgm:t>
    </dgm:pt>
    <dgm:pt modelId="{526DD4FD-E70F-4C12-B7B1-95A6D77EABE3}" type="sibTrans" cxnId="{36139559-629F-46E6-A736-EA6E788A6916}">
      <dgm:prSet/>
      <dgm:spPr/>
      <dgm:t>
        <a:bodyPr/>
        <a:lstStyle/>
        <a:p>
          <a:endParaRPr lang="en-US"/>
        </a:p>
      </dgm:t>
    </dgm:pt>
    <dgm:pt modelId="{3E8FB54F-2B14-448A-B260-0B355775A102}">
      <dgm:prSet phldrT="[Text]"/>
      <dgm:spPr/>
      <dgm:t>
        <a:bodyPr/>
        <a:lstStyle/>
        <a:p>
          <a:r>
            <a:rPr lang="en-US" dirty="0" smtClean="0"/>
            <a:t>IRW 0312 &amp; English 1301</a:t>
          </a:r>
          <a:endParaRPr lang="en-US" dirty="0"/>
        </a:p>
      </dgm:t>
    </dgm:pt>
    <dgm:pt modelId="{6BE09DF8-59D5-4F9A-9E5F-84DFE94F45C9}" type="parTrans" cxnId="{2C6950C1-AF69-4E68-B66E-9AC697BC9A6B}">
      <dgm:prSet/>
      <dgm:spPr/>
      <dgm:t>
        <a:bodyPr/>
        <a:lstStyle/>
        <a:p>
          <a:endParaRPr lang="en-US"/>
        </a:p>
      </dgm:t>
    </dgm:pt>
    <dgm:pt modelId="{129DC50B-3380-438B-BC76-A3BD76976A16}" type="sibTrans" cxnId="{2C6950C1-AF69-4E68-B66E-9AC697BC9A6B}">
      <dgm:prSet/>
      <dgm:spPr/>
      <dgm:t>
        <a:bodyPr/>
        <a:lstStyle/>
        <a:p>
          <a:endParaRPr lang="en-US"/>
        </a:p>
      </dgm:t>
    </dgm:pt>
    <dgm:pt modelId="{1FFC52BE-EE07-4D1D-9EFA-17630EC18B14}">
      <dgm:prSet phldrT="[Text]"/>
      <dgm:spPr/>
      <dgm:t>
        <a:bodyPr/>
        <a:lstStyle/>
        <a:p>
          <a:r>
            <a:rPr lang="en-US" dirty="0" smtClean="0"/>
            <a:t>8 week IRW 0312 followed by 8 week English 1301</a:t>
          </a:r>
        </a:p>
        <a:p>
          <a:r>
            <a:rPr lang="en-US" dirty="0" smtClean="0"/>
            <a:t>Student Cohort</a:t>
          </a:r>
        </a:p>
        <a:p>
          <a:r>
            <a:rPr lang="en-US" dirty="0" smtClean="0"/>
            <a:t>Same Instructor</a:t>
          </a:r>
        </a:p>
        <a:p>
          <a:r>
            <a:rPr lang="en-US" dirty="0" smtClean="0"/>
            <a:t>One textbook</a:t>
          </a:r>
        </a:p>
        <a:p>
          <a:r>
            <a:rPr lang="en-US" dirty="0" smtClean="0"/>
            <a:t>College Ready in one semester</a:t>
          </a:r>
        </a:p>
        <a:p>
          <a:r>
            <a:rPr lang="en-US" b="1" dirty="0" smtClean="0"/>
            <a:t>2017 (Pilot) Success Rates</a:t>
          </a:r>
          <a:r>
            <a:rPr lang="en-US" dirty="0" smtClean="0"/>
            <a:t>: 92% completion of IRW 0312 </a:t>
          </a:r>
          <a:r>
            <a:rPr lang="en-US" dirty="0" smtClean="0"/>
            <a:t>; 90% completion of English 1301</a:t>
          </a:r>
          <a:endParaRPr lang="en-US" dirty="0" smtClean="0"/>
        </a:p>
      </dgm:t>
    </dgm:pt>
    <dgm:pt modelId="{F887392D-5100-4353-8439-A8A22319E531}" type="parTrans" cxnId="{3C6328B5-B4B7-47F5-A118-6DA65A3249A4}">
      <dgm:prSet/>
      <dgm:spPr/>
      <dgm:t>
        <a:bodyPr/>
        <a:lstStyle/>
        <a:p>
          <a:endParaRPr lang="en-US"/>
        </a:p>
      </dgm:t>
    </dgm:pt>
    <dgm:pt modelId="{67D61AF3-51B9-4DC8-8DC0-6FB57A1F658D}" type="sibTrans" cxnId="{3C6328B5-B4B7-47F5-A118-6DA65A3249A4}">
      <dgm:prSet/>
      <dgm:spPr/>
      <dgm:t>
        <a:bodyPr/>
        <a:lstStyle/>
        <a:p>
          <a:endParaRPr lang="en-US"/>
        </a:p>
      </dgm:t>
    </dgm:pt>
    <dgm:pt modelId="{69605235-E8F2-4640-88DF-2583F7365B06}">
      <dgm:prSet phldrT="[Text]"/>
      <dgm:spPr/>
      <dgm:t>
        <a:bodyPr/>
        <a:lstStyle/>
        <a:p>
          <a:r>
            <a:rPr lang="en-US" dirty="0" smtClean="0"/>
            <a:t>NCBW 0112 &amp; English 1301</a:t>
          </a:r>
          <a:endParaRPr lang="en-US" dirty="0"/>
        </a:p>
      </dgm:t>
    </dgm:pt>
    <dgm:pt modelId="{F5D02BB2-B949-43E5-8996-46C91A315E65}" type="parTrans" cxnId="{BA292770-E818-46CA-8182-361AD056246F}">
      <dgm:prSet/>
      <dgm:spPr/>
      <dgm:t>
        <a:bodyPr/>
        <a:lstStyle/>
        <a:p>
          <a:endParaRPr lang="en-US"/>
        </a:p>
      </dgm:t>
    </dgm:pt>
    <dgm:pt modelId="{50930C4B-ED36-44AD-BF07-45A48C9C3980}" type="sibTrans" cxnId="{BA292770-E818-46CA-8182-361AD056246F}">
      <dgm:prSet/>
      <dgm:spPr/>
      <dgm:t>
        <a:bodyPr/>
        <a:lstStyle/>
        <a:p>
          <a:endParaRPr lang="en-US"/>
        </a:p>
      </dgm:t>
    </dgm:pt>
    <dgm:pt modelId="{077AAF03-DC38-4961-AFA1-E6CD10359161}">
      <dgm:prSet phldrT="[Text]"/>
      <dgm:spPr/>
      <dgm:t>
        <a:bodyPr/>
        <a:lstStyle/>
        <a:p>
          <a:r>
            <a:rPr lang="en-US" dirty="0" smtClean="0"/>
            <a:t>4 week NCBO followed by 12 week English 1301</a:t>
          </a:r>
        </a:p>
        <a:p>
          <a:r>
            <a:rPr lang="en-US" dirty="0" smtClean="0"/>
            <a:t>Student Cohort</a:t>
          </a:r>
          <a:endParaRPr lang="en-US" dirty="0"/>
        </a:p>
      </dgm:t>
    </dgm:pt>
    <dgm:pt modelId="{4A4259CF-D98B-4EE2-9C0E-96769694AFB2}" type="parTrans" cxnId="{073E0BD3-DA25-4791-9DDA-C239986A0390}">
      <dgm:prSet/>
      <dgm:spPr/>
      <dgm:t>
        <a:bodyPr/>
        <a:lstStyle/>
        <a:p>
          <a:endParaRPr lang="en-US"/>
        </a:p>
      </dgm:t>
    </dgm:pt>
    <dgm:pt modelId="{FB199764-FB1C-4A1D-AFA3-3F1E8204D92E}" type="sibTrans" cxnId="{073E0BD3-DA25-4791-9DDA-C239986A0390}">
      <dgm:prSet/>
      <dgm:spPr/>
      <dgm:t>
        <a:bodyPr/>
        <a:lstStyle/>
        <a:p>
          <a:endParaRPr lang="en-US"/>
        </a:p>
      </dgm:t>
    </dgm:pt>
    <dgm:pt modelId="{46B4BC75-7FF3-4C2A-85D5-F6FBAEBF65BA}">
      <dgm:prSet/>
      <dgm:spPr/>
      <dgm:t>
        <a:bodyPr/>
        <a:lstStyle/>
        <a:p>
          <a:r>
            <a:rPr lang="en-US" dirty="0" smtClean="0"/>
            <a:t>Same Instructor</a:t>
          </a:r>
        </a:p>
      </dgm:t>
    </dgm:pt>
    <dgm:pt modelId="{98B8F4D1-11D3-4B34-A636-B5CE40D5663C}" type="parTrans" cxnId="{0B29B037-5B89-40D6-9628-D22D80697618}">
      <dgm:prSet/>
      <dgm:spPr/>
      <dgm:t>
        <a:bodyPr/>
        <a:lstStyle/>
        <a:p>
          <a:endParaRPr lang="en-US"/>
        </a:p>
      </dgm:t>
    </dgm:pt>
    <dgm:pt modelId="{D8950792-C0DE-46EB-BEB9-8A4287996B68}" type="sibTrans" cxnId="{0B29B037-5B89-40D6-9628-D22D80697618}">
      <dgm:prSet/>
      <dgm:spPr/>
      <dgm:t>
        <a:bodyPr/>
        <a:lstStyle/>
        <a:p>
          <a:endParaRPr lang="en-US"/>
        </a:p>
      </dgm:t>
    </dgm:pt>
    <dgm:pt modelId="{6285D3FC-1C3D-47F9-876C-9528C976A5F4}">
      <dgm:prSet/>
      <dgm:spPr/>
      <dgm:t>
        <a:bodyPr/>
        <a:lstStyle/>
        <a:p>
          <a:r>
            <a:rPr lang="en-US" smtClean="0"/>
            <a:t>One textbook</a:t>
          </a:r>
          <a:endParaRPr lang="en-US" dirty="0" smtClean="0"/>
        </a:p>
      </dgm:t>
    </dgm:pt>
    <dgm:pt modelId="{C50321BB-B820-42AE-8CF5-8352EF5B1FCD}" type="parTrans" cxnId="{DA96B1D5-20A7-4DAF-B52B-7DCE4EAEE5AE}">
      <dgm:prSet/>
      <dgm:spPr/>
      <dgm:t>
        <a:bodyPr/>
        <a:lstStyle/>
        <a:p>
          <a:endParaRPr lang="en-US"/>
        </a:p>
      </dgm:t>
    </dgm:pt>
    <dgm:pt modelId="{7C9F5A51-6A1F-4E50-BA6A-07E859CAA5CE}" type="sibTrans" cxnId="{DA96B1D5-20A7-4DAF-B52B-7DCE4EAEE5AE}">
      <dgm:prSet/>
      <dgm:spPr/>
      <dgm:t>
        <a:bodyPr/>
        <a:lstStyle/>
        <a:p>
          <a:endParaRPr lang="en-US"/>
        </a:p>
      </dgm:t>
    </dgm:pt>
    <dgm:pt modelId="{4B71E2AA-B1F7-4CFA-B915-1CC8CF3239CC}">
      <dgm:prSet/>
      <dgm:spPr/>
      <dgm:t>
        <a:bodyPr/>
        <a:lstStyle/>
        <a:p>
          <a:r>
            <a:rPr lang="en-US" dirty="0" smtClean="0"/>
            <a:t>College Ready in one semester </a:t>
          </a:r>
        </a:p>
        <a:p>
          <a:r>
            <a:rPr lang="en-US" b="1" dirty="0" smtClean="0"/>
            <a:t>2016 Success Rates</a:t>
          </a:r>
          <a:r>
            <a:rPr lang="en-US" dirty="0" smtClean="0"/>
            <a:t>: 82% completion of NCBW</a:t>
          </a:r>
        </a:p>
        <a:p>
          <a:r>
            <a:rPr lang="en-US" dirty="0" smtClean="0"/>
            <a:t>72% completion of English 1301</a:t>
          </a:r>
        </a:p>
      </dgm:t>
    </dgm:pt>
    <dgm:pt modelId="{7DF245A1-8A1E-448F-A4E7-CBACB7DD1595}" type="parTrans" cxnId="{0970A5EB-A1E6-4D02-9875-A330CFE64E6F}">
      <dgm:prSet/>
      <dgm:spPr/>
      <dgm:t>
        <a:bodyPr/>
        <a:lstStyle/>
        <a:p>
          <a:endParaRPr lang="en-US"/>
        </a:p>
      </dgm:t>
    </dgm:pt>
    <dgm:pt modelId="{93C3F201-C369-4410-A8E1-7DA1D1D3D498}" type="sibTrans" cxnId="{0970A5EB-A1E6-4D02-9875-A330CFE64E6F}">
      <dgm:prSet/>
      <dgm:spPr/>
      <dgm:t>
        <a:bodyPr/>
        <a:lstStyle/>
        <a:p>
          <a:endParaRPr lang="en-US"/>
        </a:p>
      </dgm:t>
    </dgm:pt>
    <dgm:pt modelId="{CFBB5DBC-17D0-45D3-AEF3-51387830273F}" type="pres">
      <dgm:prSet presAssocID="{DD1CEEE5-C8C7-40AE-8745-3790823EA8E2}" presName="Name0" presStyleCnt="0">
        <dgm:presLayoutVars>
          <dgm:chMax val="5"/>
          <dgm:chPref val="5"/>
          <dgm:dir/>
          <dgm:animLvl val="lvl"/>
        </dgm:presLayoutVars>
      </dgm:prSet>
      <dgm:spPr/>
      <dgm:t>
        <a:bodyPr/>
        <a:lstStyle/>
        <a:p>
          <a:endParaRPr lang="en-US"/>
        </a:p>
      </dgm:t>
    </dgm:pt>
    <dgm:pt modelId="{EA4B817A-7AEA-411E-A94C-C906762537AD}" type="pres">
      <dgm:prSet presAssocID="{BC49120A-1CF6-4B85-B568-3696227CE8BB}" presName="parentText1" presStyleLbl="node1" presStyleIdx="0" presStyleCnt="3">
        <dgm:presLayoutVars>
          <dgm:chMax/>
          <dgm:chPref val="3"/>
          <dgm:bulletEnabled val="1"/>
        </dgm:presLayoutVars>
      </dgm:prSet>
      <dgm:spPr/>
      <dgm:t>
        <a:bodyPr/>
        <a:lstStyle/>
        <a:p>
          <a:endParaRPr lang="en-US"/>
        </a:p>
      </dgm:t>
    </dgm:pt>
    <dgm:pt modelId="{B726B90E-911B-47F4-808C-54E5AABD7CB3}" type="pres">
      <dgm:prSet presAssocID="{BC49120A-1CF6-4B85-B568-3696227CE8BB}" presName="childText1" presStyleLbl="solidAlignAcc1" presStyleIdx="0" presStyleCnt="3">
        <dgm:presLayoutVars>
          <dgm:chMax val="0"/>
          <dgm:chPref val="0"/>
          <dgm:bulletEnabled val="1"/>
        </dgm:presLayoutVars>
      </dgm:prSet>
      <dgm:spPr/>
      <dgm:t>
        <a:bodyPr/>
        <a:lstStyle/>
        <a:p>
          <a:endParaRPr lang="en-US"/>
        </a:p>
      </dgm:t>
    </dgm:pt>
    <dgm:pt modelId="{270E7948-80DF-4902-8FC0-3550112A10EE}" type="pres">
      <dgm:prSet presAssocID="{3E8FB54F-2B14-448A-B260-0B355775A102}" presName="parentText2" presStyleLbl="node1" presStyleIdx="1" presStyleCnt="3">
        <dgm:presLayoutVars>
          <dgm:chMax/>
          <dgm:chPref val="3"/>
          <dgm:bulletEnabled val="1"/>
        </dgm:presLayoutVars>
      </dgm:prSet>
      <dgm:spPr/>
      <dgm:t>
        <a:bodyPr/>
        <a:lstStyle/>
        <a:p>
          <a:endParaRPr lang="en-US"/>
        </a:p>
      </dgm:t>
    </dgm:pt>
    <dgm:pt modelId="{9A98A811-6CA7-46B4-AF1E-700088FBDDF2}" type="pres">
      <dgm:prSet presAssocID="{3E8FB54F-2B14-448A-B260-0B355775A102}" presName="childText2" presStyleLbl="solidAlignAcc1" presStyleIdx="1" presStyleCnt="3">
        <dgm:presLayoutVars>
          <dgm:chMax val="0"/>
          <dgm:chPref val="0"/>
          <dgm:bulletEnabled val="1"/>
        </dgm:presLayoutVars>
      </dgm:prSet>
      <dgm:spPr/>
      <dgm:t>
        <a:bodyPr/>
        <a:lstStyle/>
        <a:p>
          <a:endParaRPr lang="en-US"/>
        </a:p>
      </dgm:t>
    </dgm:pt>
    <dgm:pt modelId="{D4085542-0EF3-4006-87F7-5B422D36971D}" type="pres">
      <dgm:prSet presAssocID="{69605235-E8F2-4640-88DF-2583F7365B06}" presName="parentText3" presStyleLbl="node1" presStyleIdx="2" presStyleCnt="3">
        <dgm:presLayoutVars>
          <dgm:chMax/>
          <dgm:chPref val="3"/>
          <dgm:bulletEnabled val="1"/>
        </dgm:presLayoutVars>
      </dgm:prSet>
      <dgm:spPr/>
      <dgm:t>
        <a:bodyPr/>
        <a:lstStyle/>
        <a:p>
          <a:endParaRPr lang="en-US"/>
        </a:p>
      </dgm:t>
    </dgm:pt>
    <dgm:pt modelId="{3B45FF22-DA18-428C-BF0A-84E75CE137FC}" type="pres">
      <dgm:prSet presAssocID="{69605235-E8F2-4640-88DF-2583F7365B06}" presName="childText3" presStyleLbl="solidAlignAcc1" presStyleIdx="2" presStyleCnt="3">
        <dgm:presLayoutVars>
          <dgm:chMax val="0"/>
          <dgm:chPref val="0"/>
          <dgm:bulletEnabled val="1"/>
        </dgm:presLayoutVars>
      </dgm:prSet>
      <dgm:spPr/>
      <dgm:t>
        <a:bodyPr/>
        <a:lstStyle/>
        <a:p>
          <a:endParaRPr lang="en-US"/>
        </a:p>
      </dgm:t>
    </dgm:pt>
  </dgm:ptLst>
  <dgm:cxnLst>
    <dgm:cxn modelId="{BA292770-E818-46CA-8182-361AD056246F}" srcId="{DD1CEEE5-C8C7-40AE-8745-3790823EA8E2}" destId="{69605235-E8F2-4640-88DF-2583F7365B06}" srcOrd="2" destOrd="0" parTransId="{F5D02BB2-B949-43E5-8996-46C91A315E65}" sibTransId="{50930C4B-ED36-44AD-BF07-45A48C9C3980}"/>
    <dgm:cxn modelId="{C61BC10E-FD85-4B2C-8DDF-E60FB385373C}" type="presOf" srcId="{BC49120A-1CF6-4B85-B568-3696227CE8BB}" destId="{EA4B817A-7AEA-411E-A94C-C906762537AD}" srcOrd="0" destOrd="0" presId="urn:microsoft.com/office/officeart/2009/3/layout/IncreasingArrowsProcess"/>
    <dgm:cxn modelId="{A6B003F4-1A6E-4BC4-AF73-57CD8C5844BF}" type="presOf" srcId="{46B4BC75-7FF3-4C2A-85D5-F6FBAEBF65BA}" destId="{3B45FF22-DA18-428C-BF0A-84E75CE137FC}" srcOrd="0" destOrd="1" presId="urn:microsoft.com/office/officeart/2009/3/layout/IncreasingArrowsProcess"/>
    <dgm:cxn modelId="{B92C1209-DBA6-4158-AF98-29862B9AAF62}" type="presOf" srcId="{077AAF03-DC38-4961-AFA1-E6CD10359161}" destId="{3B45FF22-DA18-428C-BF0A-84E75CE137FC}" srcOrd="0" destOrd="0" presId="urn:microsoft.com/office/officeart/2009/3/layout/IncreasingArrowsProcess"/>
    <dgm:cxn modelId="{022ADBF6-A10B-4D68-89EF-BC35F542B1F8}" type="presOf" srcId="{1FFC52BE-EE07-4D1D-9EFA-17630EC18B14}" destId="{9A98A811-6CA7-46B4-AF1E-700088FBDDF2}" srcOrd="0" destOrd="0" presId="urn:microsoft.com/office/officeart/2009/3/layout/IncreasingArrowsProcess"/>
    <dgm:cxn modelId="{0C41CD4D-9270-4053-915F-DFD78FBCC11D}" type="presOf" srcId="{6285D3FC-1C3D-47F9-876C-9528C976A5F4}" destId="{3B45FF22-DA18-428C-BF0A-84E75CE137FC}" srcOrd="0" destOrd="2" presId="urn:microsoft.com/office/officeart/2009/3/layout/IncreasingArrowsProcess"/>
    <dgm:cxn modelId="{DA96B1D5-20A7-4DAF-B52B-7DCE4EAEE5AE}" srcId="{69605235-E8F2-4640-88DF-2583F7365B06}" destId="{6285D3FC-1C3D-47F9-876C-9528C976A5F4}" srcOrd="2" destOrd="0" parTransId="{C50321BB-B820-42AE-8CF5-8352EF5B1FCD}" sibTransId="{7C9F5A51-6A1F-4E50-BA6A-07E859CAA5CE}"/>
    <dgm:cxn modelId="{49504CD4-B0D3-469D-B9B8-2D302D7D151F}" srcId="{DD1CEEE5-C8C7-40AE-8745-3790823EA8E2}" destId="{BC49120A-1CF6-4B85-B568-3696227CE8BB}" srcOrd="0" destOrd="0" parTransId="{B515895D-5D2F-4B09-BEF5-1E01B37FB258}" sibTransId="{50123C81-7ADE-4830-9097-A04ED6ABBC55}"/>
    <dgm:cxn modelId="{2C6950C1-AF69-4E68-B66E-9AC697BC9A6B}" srcId="{DD1CEEE5-C8C7-40AE-8745-3790823EA8E2}" destId="{3E8FB54F-2B14-448A-B260-0B355775A102}" srcOrd="1" destOrd="0" parTransId="{6BE09DF8-59D5-4F9A-9E5F-84DFE94F45C9}" sibTransId="{129DC50B-3380-438B-BC76-A3BD76976A16}"/>
    <dgm:cxn modelId="{3C6328B5-B4B7-47F5-A118-6DA65A3249A4}" srcId="{3E8FB54F-2B14-448A-B260-0B355775A102}" destId="{1FFC52BE-EE07-4D1D-9EFA-17630EC18B14}" srcOrd="0" destOrd="0" parTransId="{F887392D-5100-4353-8439-A8A22319E531}" sibTransId="{67D61AF3-51B9-4DC8-8DC0-6FB57A1F658D}"/>
    <dgm:cxn modelId="{6DBC9282-B00E-46D4-A8C4-2CDE581C49EE}" type="presOf" srcId="{E0EBF3CC-1EEF-4D49-8D46-04475D3FC610}" destId="{B726B90E-911B-47F4-808C-54E5AABD7CB3}" srcOrd="0" destOrd="0" presId="urn:microsoft.com/office/officeart/2009/3/layout/IncreasingArrowsProcess"/>
    <dgm:cxn modelId="{150BA228-5116-4C37-9AC6-D399A0F95546}" type="presOf" srcId="{3E8FB54F-2B14-448A-B260-0B355775A102}" destId="{270E7948-80DF-4902-8FC0-3550112A10EE}" srcOrd="0" destOrd="0" presId="urn:microsoft.com/office/officeart/2009/3/layout/IncreasingArrowsProcess"/>
    <dgm:cxn modelId="{0970A5EB-A1E6-4D02-9875-A330CFE64E6F}" srcId="{69605235-E8F2-4640-88DF-2583F7365B06}" destId="{4B71E2AA-B1F7-4CFA-B915-1CC8CF3239CC}" srcOrd="3" destOrd="0" parTransId="{7DF245A1-8A1E-448F-A4E7-CBACB7DD1595}" sibTransId="{93C3F201-C369-4410-A8E1-7DA1D1D3D498}"/>
    <dgm:cxn modelId="{BF01AF12-2495-4441-A7D0-AB0C7C8E45A5}" type="presOf" srcId="{DD1CEEE5-C8C7-40AE-8745-3790823EA8E2}" destId="{CFBB5DBC-17D0-45D3-AEF3-51387830273F}" srcOrd="0" destOrd="0" presId="urn:microsoft.com/office/officeart/2009/3/layout/IncreasingArrowsProcess"/>
    <dgm:cxn modelId="{039F3809-16F2-4924-9119-89B59F9EC945}" type="presOf" srcId="{69605235-E8F2-4640-88DF-2583F7365B06}" destId="{D4085542-0EF3-4006-87F7-5B422D36971D}" srcOrd="0" destOrd="0" presId="urn:microsoft.com/office/officeart/2009/3/layout/IncreasingArrowsProcess"/>
    <dgm:cxn modelId="{36139559-629F-46E6-A736-EA6E788A6916}" srcId="{BC49120A-1CF6-4B85-B568-3696227CE8BB}" destId="{E0EBF3CC-1EEF-4D49-8D46-04475D3FC610}" srcOrd="0" destOrd="0" parTransId="{3DE88A3A-1CF1-4155-AAC8-70B2A691647E}" sibTransId="{526DD4FD-E70F-4C12-B7B1-95A6D77EABE3}"/>
    <dgm:cxn modelId="{073E0BD3-DA25-4791-9DDA-C239986A0390}" srcId="{69605235-E8F2-4640-88DF-2583F7365B06}" destId="{077AAF03-DC38-4961-AFA1-E6CD10359161}" srcOrd="0" destOrd="0" parTransId="{4A4259CF-D98B-4EE2-9C0E-96769694AFB2}" sibTransId="{FB199764-FB1C-4A1D-AFA3-3F1E8204D92E}"/>
    <dgm:cxn modelId="{0B29B037-5B89-40D6-9628-D22D80697618}" srcId="{69605235-E8F2-4640-88DF-2583F7365B06}" destId="{46B4BC75-7FF3-4C2A-85D5-F6FBAEBF65BA}" srcOrd="1" destOrd="0" parTransId="{98B8F4D1-11D3-4B34-A636-B5CE40D5663C}" sibTransId="{D8950792-C0DE-46EB-BEB9-8A4287996B68}"/>
    <dgm:cxn modelId="{A9D5F1A2-8CA4-4477-B712-2427257B989C}" type="presOf" srcId="{4B71E2AA-B1F7-4CFA-B915-1CC8CF3239CC}" destId="{3B45FF22-DA18-428C-BF0A-84E75CE137FC}" srcOrd="0" destOrd="3" presId="urn:microsoft.com/office/officeart/2009/3/layout/IncreasingArrowsProcess"/>
    <dgm:cxn modelId="{02243413-A730-4DE8-98FB-ADB5DB91C546}" type="presParOf" srcId="{CFBB5DBC-17D0-45D3-AEF3-51387830273F}" destId="{EA4B817A-7AEA-411E-A94C-C906762537AD}" srcOrd="0" destOrd="0" presId="urn:microsoft.com/office/officeart/2009/3/layout/IncreasingArrowsProcess"/>
    <dgm:cxn modelId="{6ACAD8C0-DE9A-4F3D-948D-A39A9E75223D}" type="presParOf" srcId="{CFBB5DBC-17D0-45D3-AEF3-51387830273F}" destId="{B726B90E-911B-47F4-808C-54E5AABD7CB3}" srcOrd="1" destOrd="0" presId="urn:microsoft.com/office/officeart/2009/3/layout/IncreasingArrowsProcess"/>
    <dgm:cxn modelId="{9FFDDAF6-607B-4BE3-BAFC-8BB8832358BF}" type="presParOf" srcId="{CFBB5DBC-17D0-45D3-AEF3-51387830273F}" destId="{270E7948-80DF-4902-8FC0-3550112A10EE}" srcOrd="2" destOrd="0" presId="urn:microsoft.com/office/officeart/2009/3/layout/IncreasingArrowsProcess"/>
    <dgm:cxn modelId="{D35FD1E9-504E-4E9F-8677-F9706C7CD0A4}" type="presParOf" srcId="{CFBB5DBC-17D0-45D3-AEF3-51387830273F}" destId="{9A98A811-6CA7-46B4-AF1E-700088FBDDF2}" srcOrd="3" destOrd="0" presId="urn:microsoft.com/office/officeart/2009/3/layout/IncreasingArrowsProcess"/>
    <dgm:cxn modelId="{FDEBF024-21EA-4219-AA61-18D4F75865D5}" type="presParOf" srcId="{CFBB5DBC-17D0-45D3-AEF3-51387830273F}" destId="{D4085542-0EF3-4006-87F7-5B422D36971D}" srcOrd="4" destOrd="0" presId="urn:microsoft.com/office/officeart/2009/3/layout/IncreasingArrowsProcess"/>
    <dgm:cxn modelId="{A8F7391C-2A10-4CA8-990C-98D1A7F6DDF9}" type="presParOf" srcId="{CFBB5DBC-17D0-45D3-AEF3-51387830273F}" destId="{3B45FF22-DA18-428C-BF0A-84E75CE137FC}"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1CEEE5-C8C7-40AE-8745-3790823EA8E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CFBB5DBC-17D0-45D3-AEF3-51387830273F}" type="pres">
      <dgm:prSet presAssocID="{DD1CEEE5-C8C7-40AE-8745-3790823EA8E2}" presName="Name0" presStyleCnt="0">
        <dgm:presLayoutVars>
          <dgm:chMax val="5"/>
          <dgm:chPref val="5"/>
          <dgm:dir/>
          <dgm:animLvl val="lvl"/>
        </dgm:presLayoutVars>
      </dgm:prSet>
      <dgm:spPr/>
      <dgm:t>
        <a:bodyPr/>
        <a:lstStyle/>
        <a:p>
          <a:endParaRPr lang="en-US"/>
        </a:p>
      </dgm:t>
    </dgm:pt>
  </dgm:ptLst>
  <dgm:cxnLst>
    <dgm:cxn modelId="{8925B505-72CD-4A96-B657-818C05EA457D}" type="presOf" srcId="{DD1CEEE5-C8C7-40AE-8745-3790823EA8E2}" destId="{CFBB5DBC-17D0-45D3-AEF3-51387830273F}" srcOrd="0"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191AFB-EA05-44C1-B216-47C9F39125B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40489989-31C0-465D-985A-C0768F6368EB}">
      <dgm:prSet phldrT="[Text]"/>
      <dgm:spPr/>
      <dgm:t>
        <a:bodyPr/>
        <a:lstStyle/>
        <a:p>
          <a:r>
            <a:rPr lang="en-US" dirty="0" smtClean="0"/>
            <a:t>All institutions of higher learning will use co-requisite remediation as the required model for students in Developmental education courses</a:t>
          </a:r>
          <a:endParaRPr lang="en-US" dirty="0"/>
        </a:p>
      </dgm:t>
    </dgm:pt>
    <dgm:pt modelId="{49FF2FE5-4AD4-4975-8071-EF547F21F972}" type="parTrans" cxnId="{B0173B88-DF69-412B-B6DD-EB0F85AD0B06}">
      <dgm:prSet/>
      <dgm:spPr/>
      <dgm:t>
        <a:bodyPr/>
        <a:lstStyle/>
        <a:p>
          <a:endParaRPr lang="en-US"/>
        </a:p>
      </dgm:t>
    </dgm:pt>
    <dgm:pt modelId="{71024CA3-CE4C-4832-AE44-EF3A89DFA022}" type="sibTrans" cxnId="{B0173B88-DF69-412B-B6DD-EB0F85AD0B06}">
      <dgm:prSet/>
      <dgm:spPr/>
      <dgm:t>
        <a:bodyPr/>
        <a:lstStyle/>
        <a:p>
          <a:endParaRPr lang="en-US"/>
        </a:p>
      </dgm:t>
    </dgm:pt>
    <dgm:pt modelId="{10FCE63A-B720-48C5-B72B-728734303DA0}">
      <dgm:prSet phldrT="[Text]"/>
      <dgm:spPr/>
      <dgm:t>
        <a:bodyPr/>
        <a:lstStyle/>
        <a:p>
          <a:r>
            <a:rPr lang="en-US" dirty="0" smtClean="0"/>
            <a:t>Fall 2018: 25% of all </a:t>
          </a:r>
          <a:r>
            <a:rPr lang="en-US" dirty="0" err="1" smtClean="0"/>
            <a:t>DevEd</a:t>
          </a:r>
          <a:r>
            <a:rPr lang="en-US" dirty="0" smtClean="0"/>
            <a:t> courses will be offered as co-requisite remediation</a:t>
          </a:r>
          <a:endParaRPr lang="en-US" dirty="0"/>
        </a:p>
      </dgm:t>
    </dgm:pt>
    <dgm:pt modelId="{86965867-D30C-436E-A0EE-D874D2DDCDD5}" type="parTrans" cxnId="{F99B6D02-ED48-4734-9604-29A43CF9F7D7}">
      <dgm:prSet/>
      <dgm:spPr/>
      <dgm:t>
        <a:bodyPr/>
        <a:lstStyle/>
        <a:p>
          <a:endParaRPr lang="en-US"/>
        </a:p>
      </dgm:t>
    </dgm:pt>
    <dgm:pt modelId="{AE31FD7E-2CC5-4E84-95A3-3714C658C63E}" type="sibTrans" cxnId="{F99B6D02-ED48-4734-9604-29A43CF9F7D7}">
      <dgm:prSet/>
      <dgm:spPr/>
      <dgm:t>
        <a:bodyPr/>
        <a:lstStyle/>
        <a:p>
          <a:endParaRPr lang="en-US"/>
        </a:p>
      </dgm:t>
    </dgm:pt>
    <dgm:pt modelId="{C70F5E5F-2831-435C-BE31-867091C68CDE}">
      <dgm:prSet phldrT="[Text]"/>
      <dgm:spPr/>
      <dgm:t>
        <a:bodyPr/>
        <a:lstStyle/>
        <a:p>
          <a:r>
            <a:rPr lang="en-US" dirty="0" smtClean="0"/>
            <a:t>Fall 2020: 75% of all </a:t>
          </a:r>
          <a:r>
            <a:rPr lang="en-US" dirty="0" err="1" smtClean="0"/>
            <a:t>DevEd</a:t>
          </a:r>
          <a:r>
            <a:rPr lang="en-US" dirty="0" smtClean="0"/>
            <a:t> courses will be offered as co-requisite remediation</a:t>
          </a:r>
          <a:endParaRPr lang="en-US" dirty="0"/>
        </a:p>
      </dgm:t>
    </dgm:pt>
    <dgm:pt modelId="{4A19D5F3-A5A2-4F9C-BFE4-91F97E2B4A10}" type="parTrans" cxnId="{30E82155-4AFF-463E-974E-DE25819FFE66}">
      <dgm:prSet/>
      <dgm:spPr/>
      <dgm:t>
        <a:bodyPr/>
        <a:lstStyle/>
        <a:p>
          <a:endParaRPr lang="en-US"/>
        </a:p>
      </dgm:t>
    </dgm:pt>
    <dgm:pt modelId="{724A9989-8D97-48DC-9371-699B8D0A0628}" type="sibTrans" cxnId="{30E82155-4AFF-463E-974E-DE25819FFE66}">
      <dgm:prSet/>
      <dgm:spPr/>
      <dgm:t>
        <a:bodyPr/>
        <a:lstStyle/>
        <a:p>
          <a:endParaRPr lang="en-US"/>
        </a:p>
      </dgm:t>
    </dgm:pt>
    <dgm:pt modelId="{BC62EBAA-3C1D-4E7B-BC8A-F897C9DADEFA}" type="pres">
      <dgm:prSet presAssocID="{FA191AFB-EA05-44C1-B216-47C9F39125BC}" presName="layout" presStyleCnt="0">
        <dgm:presLayoutVars>
          <dgm:chMax/>
          <dgm:chPref/>
          <dgm:dir/>
          <dgm:animOne val="branch"/>
          <dgm:animLvl val="lvl"/>
          <dgm:resizeHandles/>
        </dgm:presLayoutVars>
      </dgm:prSet>
      <dgm:spPr/>
      <dgm:t>
        <a:bodyPr/>
        <a:lstStyle/>
        <a:p>
          <a:endParaRPr lang="en-US"/>
        </a:p>
      </dgm:t>
    </dgm:pt>
    <dgm:pt modelId="{EA914F31-70EF-457E-82EB-847D0E764C74}" type="pres">
      <dgm:prSet presAssocID="{40489989-31C0-465D-985A-C0768F6368EB}" presName="root" presStyleCnt="0">
        <dgm:presLayoutVars>
          <dgm:chMax/>
          <dgm:chPref val="4"/>
        </dgm:presLayoutVars>
      </dgm:prSet>
      <dgm:spPr/>
    </dgm:pt>
    <dgm:pt modelId="{0E6B43EA-AFFD-4673-9817-9D23FC4DD933}" type="pres">
      <dgm:prSet presAssocID="{40489989-31C0-465D-985A-C0768F6368EB}" presName="rootComposite" presStyleCnt="0">
        <dgm:presLayoutVars/>
      </dgm:prSet>
      <dgm:spPr/>
    </dgm:pt>
    <dgm:pt modelId="{58314F9A-B2D1-4DEF-B598-1D400BE12881}" type="pres">
      <dgm:prSet presAssocID="{40489989-31C0-465D-985A-C0768F6368EB}" presName="rootText" presStyleLbl="node0" presStyleIdx="0" presStyleCnt="1" custScaleY="141974">
        <dgm:presLayoutVars>
          <dgm:chMax/>
          <dgm:chPref val="4"/>
        </dgm:presLayoutVars>
      </dgm:prSet>
      <dgm:spPr/>
      <dgm:t>
        <a:bodyPr/>
        <a:lstStyle/>
        <a:p>
          <a:endParaRPr lang="en-US"/>
        </a:p>
      </dgm:t>
    </dgm:pt>
    <dgm:pt modelId="{A8111AE5-2527-411A-AA93-22C1B029CA6F}" type="pres">
      <dgm:prSet presAssocID="{40489989-31C0-465D-985A-C0768F6368EB}" presName="childShape" presStyleCnt="0">
        <dgm:presLayoutVars>
          <dgm:chMax val="0"/>
          <dgm:chPref val="0"/>
        </dgm:presLayoutVars>
      </dgm:prSet>
      <dgm:spPr/>
    </dgm:pt>
    <dgm:pt modelId="{044EFEB8-664E-4F5B-98A5-F0F5EE276350}" type="pres">
      <dgm:prSet presAssocID="{10FCE63A-B720-48C5-B72B-728734303DA0}" presName="childComposite" presStyleCnt="0">
        <dgm:presLayoutVars>
          <dgm:chMax val="0"/>
          <dgm:chPref val="0"/>
        </dgm:presLayoutVars>
      </dgm:prSet>
      <dgm:spPr/>
    </dgm:pt>
    <dgm:pt modelId="{8A0B68AC-914E-4A2A-815E-D6CE85B6B295}" type="pres">
      <dgm:prSet presAssocID="{10FCE63A-B720-48C5-B72B-728734303DA0}"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A44440B3-0549-44F8-BA9F-D74787D30A38}" type="pres">
      <dgm:prSet presAssocID="{10FCE63A-B720-48C5-B72B-728734303DA0}" presName="childText" presStyleLbl="lnNode1" presStyleIdx="0" presStyleCnt="2">
        <dgm:presLayoutVars>
          <dgm:chMax val="0"/>
          <dgm:chPref val="0"/>
          <dgm:bulletEnabled val="1"/>
        </dgm:presLayoutVars>
      </dgm:prSet>
      <dgm:spPr/>
      <dgm:t>
        <a:bodyPr/>
        <a:lstStyle/>
        <a:p>
          <a:endParaRPr lang="en-US"/>
        </a:p>
      </dgm:t>
    </dgm:pt>
    <dgm:pt modelId="{A038C3C2-0607-49AE-851D-B5DF1185B7DF}" type="pres">
      <dgm:prSet presAssocID="{C70F5E5F-2831-435C-BE31-867091C68CDE}" presName="childComposite" presStyleCnt="0">
        <dgm:presLayoutVars>
          <dgm:chMax val="0"/>
          <dgm:chPref val="0"/>
        </dgm:presLayoutVars>
      </dgm:prSet>
      <dgm:spPr/>
    </dgm:pt>
    <dgm:pt modelId="{099C1539-D851-4199-B027-2CDE96A6C133}" type="pres">
      <dgm:prSet presAssocID="{C70F5E5F-2831-435C-BE31-867091C68CDE}"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C8CED67-7AC9-4533-AD27-39DFB8D71D5C}" type="pres">
      <dgm:prSet presAssocID="{C70F5E5F-2831-435C-BE31-867091C68CDE}" presName="childText" presStyleLbl="lnNode1" presStyleIdx="1" presStyleCnt="2">
        <dgm:presLayoutVars>
          <dgm:chMax val="0"/>
          <dgm:chPref val="0"/>
          <dgm:bulletEnabled val="1"/>
        </dgm:presLayoutVars>
      </dgm:prSet>
      <dgm:spPr/>
      <dgm:t>
        <a:bodyPr/>
        <a:lstStyle/>
        <a:p>
          <a:endParaRPr lang="en-US"/>
        </a:p>
      </dgm:t>
    </dgm:pt>
  </dgm:ptLst>
  <dgm:cxnLst>
    <dgm:cxn modelId="{30E82155-4AFF-463E-974E-DE25819FFE66}" srcId="{40489989-31C0-465D-985A-C0768F6368EB}" destId="{C70F5E5F-2831-435C-BE31-867091C68CDE}" srcOrd="1" destOrd="0" parTransId="{4A19D5F3-A5A2-4F9C-BFE4-91F97E2B4A10}" sibTransId="{724A9989-8D97-48DC-9371-699B8D0A0628}"/>
    <dgm:cxn modelId="{FD541060-AC41-4852-945D-2648D5DD3066}" type="presOf" srcId="{10FCE63A-B720-48C5-B72B-728734303DA0}" destId="{A44440B3-0549-44F8-BA9F-D74787D30A38}" srcOrd="0" destOrd="0" presId="urn:microsoft.com/office/officeart/2008/layout/PictureAccentList"/>
    <dgm:cxn modelId="{F99B6D02-ED48-4734-9604-29A43CF9F7D7}" srcId="{40489989-31C0-465D-985A-C0768F6368EB}" destId="{10FCE63A-B720-48C5-B72B-728734303DA0}" srcOrd="0" destOrd="0" parTransId="{86965867-D30C-436E-A0EE-D874D2DDCDD5}" sibTransId="{AE31FD7E-2CC5-4E84-95A3-3714C658C63E}"/>
    <dgm:cxn modelId="{C3FC01B1-5F07-49A1-9213-946BE8293FA3}" type="presOf" srcId="{40489989-31C0-465D-985A-C0768F6368EB}" destId="{58314F9A-B2D1-4DEF-B598-1D400BE12881}" srcOrd="0" destOrd="0" presId="urn:microsoft.com/office/officeart/2008/layout/PictureAccentList"/>
    <dgm:cxn modelId="{B0173B88-DF69-412B-B6DD-EB0F85AD0B06}" srcId="{FA191AFB-EA05-44C1-B216-47C9F39125BC}" destId="{40489989-31C0-465D-985A-C0768F6368EB}" srcOrd="0" destOrd="0" parTransId="{49FF2FE5-4AD4-4975-8071-EF547F21F972}" sibTransId="{71024CA3-CE4C-4832-AE44-EF3A89DFA022}"/>
    <dgm:cxn modelId="{2BCC8355-E1D1-42D6-BE60-1D340E2ECF2A}" type="presOf" srcId="{FA191AFB-EA05-44C1-B216-47C9F39125BC}" destId="{BC62EBAA-3C1D-4E7B-BC8A-F897C9DADEFA}" srcOrd="0" destOrd="0" presId="urn:microsoft.com/office/officeart/2008/layout/PictureAccentList"/>
    <dgm:cxn modelId="{F98E5546-960F-45A9-A903-752D6B770BBF}" type="presOf" srcId="{C70F5E5F-2831-435C-BE31-867091C68CDE}" destId="{DC8CED67-7AC9-4533-AD27-39DFB8D71D5C}" srcOrd="0" destOrd="0" presId="urn:microsoft.com/office/officeart/2008/layout/PictureAccentList"/>
    <dgm:cxn modelId="{A3588140-980F-4FEC-84FE-525B01FA8B4A}" type="presParOf" srcId="{BC62EBAA-3C1D-4E7B-BC8A-F897C9DADEFA}" destId="{EA914F31-70EF-457E-82EB-847D0E764C74}" srcOrd="0" destOrd="0" presId="urn:microsoft.com/office/officeart/2008/layout/PictureAccentList"/>
    <dgm:cxn modelId="{44A6346C-CE8D-4720-9D34-DD4DDE88A44F}" type="presParOf" srcId="{EA914F31-70EF-457E-82EB-847D0E764C74}" destId="{0E6B43EA-AFFD-4673-9817-9D23FC4DD933}" srcOrd="0" destOrd="0" presId="urn:microsoft.com/office/officeart/2008/layout/PictureAccentList"/>
    <dgm:cxn modelId="{719348D5-8737-48B5-B58A-E80D6EF6EE81}" type="presParOf" srcId="{0E6B43EA-AFFD-4673-9817-9D23FC4DD933}" destId="{58314F9A-B2D1-4DEF-B598-1D400BE12881}" srcOrd="0" destOrd="0" presId="urn:microsoft.com/office/officeart/2008/layout/PictureAccentList"/>
    <dgm:cxn modelId="{439FF6D0-DF1D-4AE0-9A85-25C66E734A77}" type="presParOf" srcId="{EA914F31-70EF-457E-82EB-847D0E764C74}" destId="{A8111AE5-2527-411A-AA93-22C1B029CA6F}" srcOrd="1" destOrd="0" presId="urn:microsoft.com/office/officeart/2008/layout/PictureAccentList"/>
    <dgm:cxn modelId="{5917052E-149B-40A5-8726-BE30E7A7F7F1}" type="presParOf" srcId="{A8111AE5-2527-411A-AA93-22C1B029CA6F}" destId="{044EFEB8-664E-4F5B-98A5-F0F5EE276350}" srcOrd="0" destOrd="0" presId="urn:microsoft.com/office/officeart/2008/layout/PictureAccentList"/>
    <dgm:cxn modelId="{D2DE2D3E-CE92-454D-825E-B2C7160CE3AC}" type="presParOf" srcId="{044EFEB8-664E-4F5B-98A5-F0F5EE276350}" destId="{8A0B68AC-914E-4A2A-815E-D6CE85B6B295}" srcOrd="0" destOrd="0" presId="urn:microsoft.com/office/officeart/2008/layout/PictureAccentList"/>
    <dgm:cxn modelId="{A10FDD42-1958-480E-A02C-30B25EAFF7DB}" type="presParOf" srcId="{044EFEB8-664E-4F5B-98A5-F0F5EE276350}" destId="{A44440B3-0549-44F8-BA9F-D74787D30A38}" srcOrd="1" destOrd="0" presId="urn:microsoft.com/office/officeart/2008/layout/PictureAccentList"/>
    <dgm:cxn modelId="{47703905-B39D-4EB6-B0E5-776C8BA7684D}" type="presParOf" srcId="{A8111AE5-2527-411A-AA93-22C1B029CA6F}" destId="{A038C3C2-0607-49AE-851D-B5DF1185B7DF}" srcOrd="1" destOrd="0" presId="urn:microsoft.com/office/officeart/2008/layout/PictureAccentList"/>
    <dgm:cxn modelId="{89B0D262-AAA7-4BC1-BD84-AC2F053B58F6}" type="presParOf" srcId="{A038C3C2-0607-49AE-851D-B5DF1185B7DF}" destId="{099C1539-D851-4199-B027-2CDE96A6C133}" srcOrd="0" destOrd="0" presId="urn:microsoft.com/office/officeart/2008/layout/PictureAccentList"/>
    <dgm:cxn modelId="{7FB3B23E-DA21-43F2-84D0-7D5C0CF6094D}" type="presParOf" srcId="{A038C3C2-0607-49AE-851D-B5DF1185B7DF}" destId="{DC8CED67-7AC9-4533-AD27-39DFB8D71D5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ACFDDA-2056-4EA4-8A99-DC4DD5E5955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55E6ECC4-D95A-4743-B733-859051EA780E}">
      <dgm:prSet phldrT="[Text]" custT="1"/>
      <dgm:spPr/>
      <dgm:t>
        <a:bodyPr/>
        <a:lstStyle/>
        <a:p>
          <a:r>
            <a:rPr lang="en-US" sz="2400" i="1" dirty="0" smtClean="0"/>
            <a:t>Administration met with English and Math Faculty</a:t>
          </a:r>
          <a:endParaRPr lang="en-US" sz="2400" dirty="0"/>
        </a:p>
      </dgm:t>
    </dgm:pt>
    <dgm:pt modelId="{D3087950-B64D-4E80-9DA0-FEA2241F0D5F}" type="parTrans" cxnId="{057E31A8-B085-4301-A64D-06D2EA90C32C}">
      <dgm:prSet/>
      <dgm:spPr/>
      <dgm:t>
        <a:bodyPr/>
        <a:lstStyle/>
        <a:p>
          <a:endParaRPr lang="en-US"/>
        </a:p>
      </dgm:t>
    </dgm:pt>
    <dgm:pt modelId="{0CC8A749-D723-4254-92CC-4CC3423C935B}" type="sibTrans" cxnId="{057E31A8-B085-4301-A64D-06D2EA90C32C}">
      <dgm:prSet/>
      <dgm:spPr/>
      <dgm:t>
        <a:bodyPr/>
        <a:lstStyle/>
        <a:p>
          <a:endParaRPr lang="en-US"/>
        </a:p>
      </dgm:t>
    </dgm:pt>
    <dgm:pt modelId="{4AEEBC4F-721B-496F-93AE-44F8E135939F}">
      <dgm:prSet phldrT="[Text]" custT="1"/>
      <dgm:spPr/>
      <dgm:t>
        <a:bodyPr/>
        <a:lstStyle/>
        <a:p>
          <a:r>
            <a:rPr lang="en-US" sz="2400" i="1" dirty="0" smtClean="0"/>
            <a:t>Chose Distance Learning, using Life Size and Blackboard</a:t>
          </a:r>
          <a:r>
            <a:rPr lang="en-US" sz="1700" i="1" dirty="0" smtClean="0"/>
            <a:t> </a:t>
          </a:r>
          <a:r>
            <a:rPr lang="en-US" sz="2400" i="1" dirty="0" smtClean="0"/>
            <a:t>LMS</a:t>
          </a:r>
          <a:endParaRPr lang="en-US" sz="2400" i="1" dirty="0"/>
        </a:p>
      </dgm:t>
    </dgm:pt>
    <dgm:pt modelId="{448D5A26-5075-428D-B56B-10DB79B81714}" type="parTrans" cxnId="{0831A93C-382E-4DE6-A146-732BBF0050E3}">
      <dgm:prSet/>
      <dgm:spPr/>
      <dgm:t>
        <a:bodyPr/>
        <a:lstStyle/>
        <a:p>
          <a:endParaRPr lang="en-US"/>
        </a:p>
      </dgm:t>
    </dgm:pt>
    <dgm:pt modelId="{7BD753E9-3749-4ACE-97D5-C1656D706AF5}" type="sibTrans" cxnId="{0831A93C-382E-4DE6-A146-732BBF0050E3}">
      <dgm:prSet/>
      <dgm:spPr/>
      <dgm:t>
        <a:bodyPr/>
        <a:lstStyle/>
        <a:p>
          <a:endParaRPr lang="en-US"/>
        </a:p>
      </dgm:t>
    </dgm:pt>
    <dgm:pt modelId="{D9BC4110-9C5F-407D-AF2B-AA64A94386EF}">
      <dgm:prSet phldrT="[Text]" custT="1"/>
      <dgm:spPr/>
      <dgm:t>
        <a:bodyPr/>
        <a:lstStyle/>
        <a:p>
          <a:r>
            <a:rPr lang="en-US" sz="2400" i="1" dirty="0" smtClean="0"/>
            <a:t>Assigned specific faculty members to develop the curriculum</a:t>
          </a:r>
          <a:endParaRPr lang="en-US" sz="2400" i="1" dirty="0"/>
        </a:p>
      </dgm:t>
    </dgm:pt>
    <dgm:pt modelId="{A95B783E-9A0C-4A79-ACCB-095D25151F0A}" type="sibTrans" cxnId="{63E90450-5509-4508-A1F5-8868ABFAE2C3}">
      <dgm:prSet/>
      <dgm:spPr/>
      <dgm:t>
        <a:bodyPr/>
        <a:lstStyle/>
        <a:p>
          <a:endParaRPr lang="en-US"/>
        </a:p>
      </dgm:t>
    </dgm:pt>
    <dgm:pt modelId="{2B8DF711-B8B1-4311-B537-9EBB0887068B}" type="parTrans" cxnId="{63E90450-5509-4508-A1F5-8868ABFAE2C3}">
      <dgm:prSet/>
      <dgm:spPr/>
      <dgm:t>
        <a:bodyPr/>
        <a:lstStyle/>
        <a:p>
          <a:endParaRPr lang="en-US"/>
        </a:p>
      </dgm:t>
    </dgm:pt>
    <dgm:pt modelId="{AA722FE8-9F6A-4734-891A-E2B26F45656F}">
      <dgm:prSet custT="1"/>
      <dgm:spPr/>
      <dgm:t>
        <a:bodyPr/>
        <a:lstStyle/>
        <a:p>
          <a:r>
            <a:rPr lang="en-US" sz="2400" i="1" dirty="0" smtClean="0"/>
            <a:t>Assigned a Facilitator/Proctor at each site</a:t>
          </a:r>
          <a:endParaRPr lang="en-US" sz="2400" i="1" dirty="0"/>
        </a:p>
      </dgm:t>
    </dgm:pt>
    <dgm:pt modelId="{371FE8E6-B566-4B12-AA77-FADAF0385F8E}" type="parTrans" cxnId="{B92CB907-0879-4C10-B095-A001AC6C2BFF}">
      <dgm:prSet/>
      <dgm:spPr/>
      <dgm:t>
        <a:bodyPr/>
        <a:lstStyle/>
        <a:p>
          <a:endParaRPr lang="en-US"/>
        </a:p>
      </dgm:t>
    </dgm:pt>
    <dgm:pt modelId="{9744B04B-9DEF-48AB-A0AB-3D62AFF10E6D}" type="sibTrans" cxnId="{B92CB907-0879-4C10-B095-A001AC6C2BFF}">
      <dgm:prSet/>
      <dgm:spPr/>
      <dgm:t>
        <a:bodyPr/>
        <a:lstStyle/>
        <a:p>
          <a:endParaRPr lang="en-US"/>
        </a:p>
      </dgm:t>
    </dgm:pt>
    <dgm:pt modelId="{A6F4493A-EEAC-45E4-AB4F-F42C4C95EF93}" type="pres">
      <dgm:prSet presAssocID="{00ACFDDA-2056-4EA4-8A99-DC4DD5E5955E}" presName="Name0" presStyleCnt="0">
        <dgm:presLayoutVars>
          <dgm:chMax/>
          <dgm:chPref/>
          <dgm:dir/>
        </dgm:presLayoutVars>
      </dgm:prSet>
      <dgm:spPr/>
      <dgm:t>
        <a:bodyPr/>
        <a:lstStyle/>
        <a:p>
          <a:endParaRPr lang="en-US"/>
        </a:p>
      </dgm:t>
    </dgm:pt>
    <dgm:pt modelId="{46855482-E814-42B6-B238-F46A1203D179}" type="pres">
      <dgm:prSet presAssocID="{55E6ECC4-D95A-4743-B733-859051EA780E}" presName="parenttextcomposite" presStyleCnt="0"/>
      <dgm:spPr/>
    </dgm:pt>
    <dgm:pt modelId="{7BBE8017-F8CC-48C6-B851-1644989D8FFC}" type="pres">
      <dgm:prSet presAssocID="{55E6ECC4-D95A-4743-B733-859051EA780E}" presName="parenttext" presStyleLbl="revTx" presStyleIdx="0" presStyleCnt="4">
        <dgm:presLayoutVars>
          <dgm:chMax/>
          <dgm:chPref val="2"/>
          <dgm:bulletEnabled val="1"/>
        </dgm:presLayoutVars>
      </dgm:prSet>
      <dgm:spPr/>
      <dgm:t>
        <a:bodyPr/>
        <a:lstStyle/>
        <a:p>
          <a:endParaRPr lang="en-US"/>
        </a:p>
      </dgm:t>
    </dgm:pt>
    <dgm:pt modelId="{D7DE7172-B554-482B-A0EB-973B8FA2A8EB}" type="pres">
      <dgm:prSet presAssocID="{55E6ECC4-D95A-4743-B733-859051EA780E}" presName="parallelogramComposite" presStyleCnt="0"/>
      <dgm:spPr/>
    </dgm:pt>
    <dgm:pt modelId="{99D0C18D-E4F3-4C73-85A3-B360E1564967}" type="pres">
      <dgm:prSet presAssocID="{55E6ECC4-D95A-4743-B733-859051EA780E}" presName="parallelogram1" presStyleLbl="alignNode1" presStyleIdx="0" presStyleCnt="28"/>
      <dgm:spPr/>
    </dgm:pt>
    <dgm:pt modelId="{C4C88E0D-1B2B-4A02-A7E5-E0D3E2B993CF}" type="pres">
      <dgm:prSet presAssocID="{55E6ECC4-D95A-4743-B733-859051EA780E}" presName="parallelogram2" presStyleLbl="alignNode1" presStyleIdx="1" presStyleCnt="28"/>
      <dgm:spPr/>
    </dgm:pt>
    <dgm:pt modelId="{781A36EC-A82C-4DA3-AB7A-2C8D062778CB}" type="pres">
      <dgm:prSet presAssocID="{55E6ECC4-D95A-4743-B733-859051EA780E}" presName="parallelogram3" presStyleLbl="alignNode1" presStyleIdx="2" presStyleCnt="28"/>
      <dgm:spPr/>
    </dgm:pt>
    <dgm:pt modelId="{B5091837-75A7-4E95-B4CF-260BBDCD47B1}" type="pres">
      <dgm:prSet presAssocID="{55E6ECC4-D95A-4743-B733-859051EA780E}" presName="parallelogram4" presStyleLbl="alignNode1" presStyleIdx="3" presStyleCnt="28"/>
      <dgm:spPr/>
    </dgm:pt>
    <dgm:pt modelId="{B170C4B4-57C3-4057-A70A-5BDE21D6B35C}" type="pres">
      <dgm:prSet presAssocID="{55E6ECC4-D95A-4743-B733-859051EA780E}" presName="parallelogram5" presStyleLbl="alignNode1" presStyleIdx="4" presStyleCnt="28"/>
      <dgm:spPr/>
    </dgm:pt>
    <dgm:pt modelId="{E4DEC18A-66EF-455D-8DD4-15E33582A005}" type="pres">
      <dgm:prSet presAssocID="{55E6ECC4-D95A-4743-B733-859051EA780E}" presName="parallelogram6" presStyleLbl="alignNode1" presStyleIdx="5" presStyleCnt="28"/>
      <dgm:spPr/>
    </dgm:pt>
    <dgm:pt modelId="{DCA14449-70EC-4A03-ABB5-F958C1CE112C}" type="pres">
      <dgm:prSet presAssocID="{55E6ECC4-D95A-4743-B733-859051EA780E}" presName="parallelogram7" presStyleLbl="alignNode1" presStyleIdx="6" presStyleCnt="28"/>
      <dgm:spPr/>
    </dgm:pt>
    <dgm:pt modelId="{011C7DDD-C63D-4AF9-AC84-3722CFE8AE25}" type="pres">
      <dgm:prSet presAssocID="{0CC8A749-D723-4254-92CC-4CC3423C935B}" presName="sibTrans" presStyleCnt="0"/>
      <dgm:spPr/>
    </dgm:pt>
    <dgm:pt modelId="{22C6F280-42BA-4B5E-81F2-168AD6CF8AB9}" type="pres">
      <dgm:prSet presAssocID="{4AEEBC4F-721B-496F-93AE-44F8E135939F}" presName="parenttextcomposite" presStyleCnt="0"/>
      <dgm:spPr/>
    </dgm:pt>
    <dgm:pt modelId="{B1F9BA24-5263-4327-ACC2-A5D091A9F5E4}" type="pres">
      <dgm:prSet presAssocID="{4AEEBC4F-721B-496F-93AE-44F8E135939F}" presName="parenttext" presStyleLbl="revTx" presStyleIdx="1" presStyleCnt="4" custScaleX="105883">
        <dgm:presLayoutVars>
          <dgm:chMax/>
          <dgm:chPref val="2"/>
          <dgm:bulletEnabled val="1"/>
        </dgm:presLayoutVars>
      </dgm:prSet>
      <dgm:spPr/>
      <dgm:t>
        <a:bodyPr/>
        <a:lstStyle/>
        <a:p>
          <a:endParaRPr lang="en-US"/>
        </a:p>
      </dgm:t>
    </dgm:pt>
    <dgm:pt modelId="{8A3E934E-A283-4A3D-89B4-37ADF2A89241}" type="pres">
      <dgm:prSet presAssocID="{4AEEBC4F-721B-496F-93AE-44F8E135939F}" presName="parallelogramComposite" presStyleCnt="0"/>
      <dgm:spPr/>
    </dgm:pt>
    <dgm:pt modelId="{C73AA7FE-211D-402B-B9D0-535ED6F59D9C}" type="pres">
      <dgm:prSet presAssocID="{4AEEBC4F-721B-496F-93AE-44F8E135939F}" presName="parallelogram1" presStyleLbl="alignNode1" presStyleIdx="7" presStyleCnt="28"/>
      <dgm:spPr/>
    </dgm:pt>
    <dgm:pt modelId="{25A89ADA-A828-4C56-BDF9-234C97496D58}" type="pres">
      <dgm:prSet presAssocID="{4AEEBC4F-721B-496F-93AE-44F8E135939F}" presName="parallelogram2" presStyleLbl="alignNode1" presStyleIdx="8" presStyleCnt="28"/>
      <dgm:spPr/>
    </dgm:pt>
    <dgm:pt modelId="{88551BC8-307E-4A7D-B48D-9F092E38BED2}" type="pres">
      <dgm:prSet presAssocID="{4AEEBC4F-721B-496F-93AE-44F8E135939F}" presName="parallelogram3" presStyleLbl="alignNode1" presStyleIdx="9" presStyleCnt="28"/>
      <dgm:spPr/>
    </dgm:pt>
    <dgm:pt modelId="{4029B933-0C57-4AD9-9FA7-76BC45D43959}" type="pres">
      <dgm:prSet presAssocID="{4AEEBC4F-721B-496F-93AE-44F8E135939F}" presName="parallelogram4" presStyleLbl="alignNode1" presStyleIdx="10" presStyleCnt="28"/>
      <dgm:spPr/>
    </dgm:pt>
    <dgm:pt modelId="{C3CC286E-E77B-4DCD-9796-9AD6D61584E7}" type="pres">
      <dgm:prSet presAssocID="{4AEEBC4F-721B-496F-93AE-44F8E135939F}" presName="parallelogram5" presStyleLbl="alignNode1" presStyleIdx="11" presStyleCnt="28"/>
      <dgm:spPr/>
    </dgm:pt>
    <dgm:pt modelId="{4B454644-1595-489C-80D2-136AB5E6CE7D}" type="pres">
      <dgm:prSet presAssocID="{4AEEBC4F-721B-496F-93AE-44F8E135939F}" presName="parallelogram6" presStyleLbl="alignNode1" presStyleIdx="12" presStyleCnt="28"/>
      <dgm:spPr/>
    </dgm:pt>
    <dgm:pt modelId="{FFDA3402-B40F-4319-9D50-3ECF6D9DF256}" type="pres">
      <dgm:prSet presAssocID="{4AEEBC4F-721B-496F-93AE-44F8E135939F}" presName="parallelogram7" presStyleLbl="alignNode1" presStyleIdx="13" presStyleCnt="28"/>
      <dgm:spPr/>
    </dgm:pt>
    <dgm:pt modelId="{2242AFFA-07DF-4D19-A79F-F24BC4B93DA7}" type="pres">
      <dgm:prSet presAssocID="{7BD753E9-3749-4ACE-97D5-C1656D706AF5}" presName="sibTrans" presStyleCnt="0"/>
      <dgm:spPr/>
    </dgm:pt>
    <dgm:pt modelId="{E0E824F2-7B9A-4D3C-A780-33A8393BF065}" type="pres">
      <dgm:prSet presAssocID="{D9BC4110-9C5F-407D-AF2B-AA64A94386EF}" presName="parenttextcomposite" presStyleCnt="0"/>
      <dgm:spPr/>
    </dgm:pt>
    <dgm:pt modelId="{C7CCBB63-5E71-4EC8-A0C6-4D757230F40F}" type="pres">
      <dgm:prSet presAssocID="{D9BC4110-9C5F-407D-AF2B-AA64A94386EF}" presName="parenttext" presStyleLbl="revTx" presStyleIdx="2" presStyleCnt="4" custScaleX="104464">
        <dgm:presLayoutVars>
          <dgm:chMax/>
          <dgm:chPref val="2"/>
          <dgm:bulletEnabled val="1"/>
        </dgm:presLayoutVars>
      </dgm:prSet>
      <dgm:spPr/>
      <dgm:t>
        <a:bodyPr/>
        <a:lstStyle/>
        <a:p>
          <a:endParaRPr lang="en-US"/>
        </a:p>
      </dgm:t>
    </dgm:pt>
    <dgm:pt modelId="{7928FAA6-F2DC-4E58-B627-51FB2A2E3D47}" type="pres">
      <dgm:prSet presAssocID="{D9BC4110-9C5F-407D-AF2B-AA64A94386EF}" presName="parallelogramComposite" presStyleCnt="0"/>
      <dgm:spPr/>
    </dgm:pt>
    <dgm:pt modelId="{E095A9F1-3644-432A-87A3-DA83E55A12E8}" type="pres">
      <dgm:prSet presAssocID="{D9BC4110-9C5F-407D-AF2B-AA64A94386EF}" presName="parallelogram1" presStyleLbl="alignNode1" presStyleIdx="14" presStyleCnt="28"/>
      <dgm:spPr/>
    </dgm:pt>
    <dgm:pt modelId="{B7938007-C460-4FFE-A2C1-0D20773F05F4}" type="pres">
      <dgm:prSet presAssocID="{D9BC4110-9C5F-407D-AF2B-AA64A94386EF}" presName="parallelogram2" presStyleLbl="alignNode1" presStyleIdx="15" presStyleCnt="28"/>
      <dgm:spPr/>
    </dgm:pt>
    <dgm:pt modelId="{FFF45F90-9C31-4B9F-934B-CCBBE29FB563}" type="pres">
      <dgm:prSet presAssocID="{D9BC4110-9C5F-407D-AF2B-AA64A94386EF}" presName="parallelogram3" presStyleLbl="alignNode1" presStyleIdx="16" presStyleCnt="28"/>
      <dgm:spPr/>
    </dgm:pt>
    <dgm:pt modelId="{5DBA1B5F-358E-4732-B8F1-4DB064101928}" type="pres">
      <dgm:prSet presAssocID="{D9BC4110-9C5F-407D-AF2B-AA64A94386EF}" presName="parallelogram4" presStyleLbl="alignNode1" presStyleIdx="17" presStyleCnt="28"/>
      <dgm:spPr/>
    </dgm:pt>
    <dgm:pt modelId="{602685C2-052E-4340-9B0C-10A067A344DC}" type="pres">
      <dgm:prSet presAssocID="{D9BC4110-9C5F-407D-AF2B-AA64A94386EF}" presName="parallelogram5" presStyleLbl="alignNode1" presStyleIdx="18" presStyleCnt="28"/>
      <dgm:spPr/>
    </dgm:pt>
    <dgm:pt modelId="{3DD307B8-7E4F-4289-845C-E0EA3E17A432}" type="pres">
      <dgm:prSet presAssocID="{D9BC4110-9C5F-407D-AF2B-AA64A94386EF}" presName="parallelogram6" presStyleLbl="alignNode1" presStyleIdx="19" presStyleCnt="28"/>
      <dgm:spPr/>
    </dgm:pt>
    <dgm:pt modelId="{B7FDA88B-FF65-4B87-852A-A0775FDE6D98}" type="pres">
      <dgm:prSet presAssocID="{D9BC4110-9C5F-407D-AF2B-AA64A94386EF}" presName="parallelogram7" presStyleLbl="alignNode1" presStyleIdx="20" presStyleCnt="28"/>
      <dgm:spPr/>
    </dgm:pt>
    <dgm:pt modelId="{E5A3B24E-752F-47B3-A8B6-69486D0E663E}" type="pres">
      <dgm:prSet presAssocID="{A95B783E-9A0C-4A79-ACCB-095D25151F0A}" presName="sibTrans" presStyleCnt="0"/>
      <dgm:spPr/>
    </dgm:pt>
    <dgm:pt modelId="{5B1F09BD-DCEA-4F12-B306-02CA8002968A}" type="pres">
      <dgm:prSet presAssocID="{AA722FE8-9F6A-4734-891A-E2B26F45656F}" presName="parenttextcomposite" presStyleCnt="0"/>
      <dgm:spPr/>
    </dgm:pt>
    <dgm:pt modelId="{2667282C-8638-4F45-8E28-8E136885F257}" type="pres">
      <dgm:prSet presAssocID="{AA722FE8-9F6A-4734-891A-E2B26F45656F}" presName="parenttext" presStyleLbl="revTx" presStyleIdx="3" presStyleCnt="4" custScaleX="74723">
        <dgm:presLayoutVars>
          <dgm:chMax/>
          <dgm:chPref val="2"/>
          <dgm:bulletEnabled val="1"/>
        </dgm:presLayoutVars>
      </dgm:prSet>
      <dgm:spPr/>
      <dgm:t>
        <a:bodyPr/>
        <a:lstStyle/>
        <a:p>
          <a:endParaRPr lang="en-US"/>
        </a:p>
      </dgm:t>
    </dgm:pt>
    <dgm:pt modelId="{6D7E95B3-56B3-4585-9375-ECCF9B4B4590}" type="pres">
      <dgm:prSet presAssocID="{AA722FE8-9F6A-4734-891A-E2B26F45656F}" presName="parallelogramComposite" presStyleCnt="0"/>
      <dgm:spPr/>
    </dgm:pt>
    <dgm:pt modelId="{B59FD2B8-3340-42A1-AE87-83C4D3A6D5C7}" type="pres">
      <dgm:prSet presAssocID="{AA722FE8-9F6A-4734-891A-E2B26F45656F}" presName="parallelogram1" presStyleLbl="alignNode1" presStyleIdx="21" presStyleCnt="28"/>
      <dgm:spPr/>
    </dgm:pt>
    <dgm:pt modelId="{FD1EA2B8-8F73-4EBF-A095-6B13E6648A94}" type="pres">
      <dgm:prSet presAssocID="{AA722FE8-9F6A-4734-891A-E2B26F45656F}" presName="parallelogram2" presStyleLbl="alignNode1" presStyleIdx="22" presStyleCnt="28"/>
      <dgm:spPr/>
    </dgm:pt>
    <dgm:pt modelId="{EF2DCEA4-6EE8-48E2-A64D-9724E1355ED0}" type="pres">
      <dgm:prSet presAssocID="{AA722FE8-9F6A-4734-891A-E2B26F45656F}" presName="parallelogram3" presStyleLbl="alignNode1" presStyleIdx="23" presStyleCnt="28"/>
      <dgm:spPr/>
    </dgm:pt>
    <dgm:pt modelId="{79C098C7-C028-4DCA-A916-E2D347FF1D70}" type="pres">
      <dgm:prSet presAssocID="{AA722FE8-9F6A-4734-891A-E2B26F45656F}" presName="parallelogram4" presStyleLbl="alignNode1" presStyleIdx="24" presStyleCnt="28"/>
      <dgm:spPr/>
    </dgm:pt>
    <dgm:pt modelId="{A1C8463C-6A13-44DE-8A53-638318100756}" type="pres">
      <dgm:prSet presAssocID="{AA722FE8-9F6A-4734-891A-E2B26F45656F}" presName="parallelogram5" presStyleLbl="alignNode1" presStyleIdx="25" presStyleCnt="28"/>
      <dgm:spPr/>
    </dgm:pt>
    <dgm:pt modelId="{F7D81B35-9871-46C5-81D1-8484FF32FA1F}" type="pres">
      <dgm:prSet presAssocID="{AA722FE8-9F6A-4734-891A-E2B26F45656F}" presName="parallelogram6" presStyleLbl="alignNode1" presStyleIdx="26" presStyleCnt="28"/>
      <dgm:spPr/>
    </dgm:pt>
    <dgm:pt modelId="{72AC9CDC-8D7D-4B20-A7EC-CF7F579EDB78}" type="pres">
      <dgm:prSet presAssocID="{AA722FE8-9F6A-4734-891A-E2B26F45656F}" presName="parallelogram7" presStyleLbl="alignNode1" presStyleIdx="27" presStyleCnt="28"/>
      <dgm:spPr/>
    </dgm:pt>
  </dgm:ptLst>
  <dgm:cxnLst>
    <dgm:cxn modelId="{B92CB907-0879-4C10-B095-A001AC6C2BFF}" srcId="{00ACFDDA-2056-4EA4-8A99-DC4DD5E5955E}" destId="{AA722FE8-9F6A-4734-891A-E2B26F45656F}" srcOrd="3" destOrd="0" parTransId="{371FE8E6-B566-4B12-AA77-FADAF0385F8E}" sibTransId="{9744B04B-9DEF-48AB-A0AB-3D62AFF10E6D}"/>
    <dgm:cxn modelId="{63E90450-5509-4508-A1F5-8868ABFAE2C3}" srcId="{00ACFDDA-2056-4EA4-8A99-DC4DD5E5955E}" destId="{D9BC4110-9C5F-407D-AF2B-AA64A94386EF}" srcOrd="2" destOrd="0" parTransId="{2B8DF711-B8B1-4311-B537-9EBB0887068B}" sibTransId="{A95B783E-9A0C-4A79-ACCB-095D25151F0A}"/>
    <dgm:cxn modelId="{B6B8874E-FF42-45B5-8F42-77A3434D970F}" type="presOf" srcId="{00ACFDDA-2056-4EA4-8A99-DC4DD5E5955E}" destId="{A6F4493A-EEAC-45E4-AB4F-F42C4C95EF93}" srcOrd="0" destOrd="0" presId="urn:microsoft.com/office/officeart/2008/layout/VerticalAccentList"/>
    <dgm:cxn modelId="{057E31A8-B085-4301-A64D-06D2EA90C32C}" srcId="{00ACFDDA-2056-4EA4-8A99-DC4DD5E5955E}" destId="{55E6ECC4-D95A-4743-B733-859051EA780E}" srcOrd="0" destOrd="0" parTransId="{D3087950-B64D-4E80-9DA0-FEA2241F0D5F}" sibTransId="{0CC8A749-D723-4254-92CC-4CC3423C935B}"/>
    <dgm:cxn modelId="{0D7A780D-B00C-4BEC-A623-9F878A895A34}" type="presOf" srcId="{55E6ECC4-D95A-4743-B733-859051EA780E}" destId="{7BBE8017-F8CC-48C6-B851-1644989D8FFC}" srcOrd="0" destOrd="0" presId="urn:microsoft.com/office/officeart/2008/layout/VerticalAccentList"/>
    <dgm:cxn modelId="{0831A93C-382E-4DE6-A146-732BBF0050E3}" srcId="{00ACFDDA-2056-4EA4-8A99-DC4DD5E5955E}" destId="{4AEEBC4F-721B-496F-93AE-44F8E135939F}" srcOrd="1" destOrd="0" parTransId="{448D5A26-5075-428D-B56B-10DB79B81714}" sibTransId="{7BD753E9-3749-4ACE-97D5-C1656D706AF5}"/>
    <dgm:cxn modelId="{B882C76E-EA25-4663-B6C5-AD548AD45AC7}" type="presOf" srcId="{AA722FE8-9F6A-4734-891A-E2B26F45656F}" destId="{2667282C-8638-4F45-8E28-8E136885F257}" srcOrd="0" destOrd="0" presId="urn:microsoft.com/office/officeart/2008/layout/VerticalAccentList"/>
    <dgm:cxn modelId="{4F3298E5-5E97-454D-821E-EC9373F970AF}" type="presOf" srcId="{D9BC4110-9C5F-407D-AF2B-AA64A94386EF}" destId="{C7CCBB63-5E71-4EC8-A0C6-4D757230F40F}" srcOrd="0" destOrd="0" presId="urn:microsoft.com/office/officeart/2008/layout/VerticalAccentList"/>
    <dgm:cxn modelId="{858D93ED-8BB7-4315-A945-D36A74BD857D}" type="presOf" srcId="{4AEEBC4F-721B-496F-93AE-44F8E135939F}" destId="{B1F9BA24-5263-4327-ACC2-A5D091A9F5E4}" srcOrd="0" destOrd="0" presId="urn:microsoft.com/office/officeart/2008/layout/VerticalAccentList"/>
    <dgm:cxn modelId="{19A49301-169E-4DDE-9FC7-DB692FDC1975}" type="presParOf" srcId="{A6F4493A-EEAC-45E4-AB4F-F42C4C95EF93}" destId="{46855482-E814-42B6-B238-F46A1203D179}" srcOrd="0" destOrd="0" presId="urn:microsoft.com/office/officeart/2008/layout/VerticalAccentList"/>
    <dgm:cxn modelId="{19CE5107-F5BE-4BBF-801B-34BF4B41C0D7}" type="presParOf" srcId="{46855482-E814-42B6-B238-F46A1203D179}" destId="{7BBE8017-F8CC-48C6-B851-1644989D8FFC}" srcOrd="0" destOrd="0" presId="urn:microsoft.com/office/officeart/2008/layout/VerticalAccentList"/>
    <dgm:cxn modelId="{FFCB197F-1AFE-4B8C-A2CE-3F248863C4F0}" type="presParOf" srcId="{A6F4493A-EEAC-45E4-AB4F-F42C4C95EF93}" destId="{D7DE7172-B554-482B-A0EB-973B8FA2A8EB}" srcOrd="1" destOrd="0" presId="urn:microsoft.com/office/officeart/2008/layout/VerticalAccentList"/>
    <dgm:cxn modelId="{4C7710C1-FA58-47FC-8AEA-F674044BB453}" type="presParOf" srcId="{D7DE7172-B554-482B-A0EB-973B8FA2A8EB}" destId="{99D0C18D-E4F3-4C73-85A3-B360E1564967}" srcOrd="0" destOrd="0" presId="urn:microsoft.com/office/officeart/2008/layout/VerticalAccentList"/>
    <dgm:cxn modelId="{20DF3F50-C2B2-4EC7-BA45-7CF8EA8FA56F}" type="presParOf" srcId="{D7DE7172-B554-482B-A0EB-973B8FA2A8EB}" destId="{C4C88E0D-1B2B-4A02-A7E5-E0D3E2B993CF}" srcOrd="1" destOrd="0" presId="urn:microsoft.com/office/officeart/2008/layout/VerticalAccentList"/>
    <dgm:cxn modelId="{47A434CA-4DC6-4860-96E5-F39408AC1852}" type="presParOf" srcId="{D7DE7172-B554-482B-A0EB-973B8FA2A8EB}" destId="{781A36EC-A82C-4DA3-AB7A-2C8D062778CB}" srcOrd="2" destOrd="0" presId="urn:microsoft.com/office/officeart/2008/layout/VerticalAccentList"/>
    <dgm:cxn modelId="{F91B2316-BD06-4A70-8CD3-A147131F28DE}" type="presParOf" srcId="{D7DE7172-B554-482B-A0EB-973B8FA2A8EB}" destId="{B5091837-75A7-4E95-B4CF-260BBDCD47B1}" srcOrd="3" destOrd="0" presId="urn:microsoft.com/office/officeart/2008/layout/VerticalAccentList"/>
    <dgm:cxn modelId="{98819D45-2A3D-44C7-BA9D-04C520AF8464}" type="presParOf" srcId="{D7DE7172-B554-482B-A0EB-973B8FA2A8EB}" destId="{B170C4B4-57C3-4057-A70A-5BDE21D6B35C}" srcOrd="4" destOrd="0" presId="urn:microsoft.com/office/officeart/2008/layout/VerticalAccentList"/>
    <dgm:cxn modelId="{44BA5E6E-8E6F-4A52-A5C0-D083EF15CE3F}" type="presParOf" srcId="{D7DE7172-B554-482B-A0EB-973B8FA2A8EB}" destId="{E4DEC18A-66EF-455D-8DD4-15E33582A005}" srcOrd="5" destOrd="0" presId="urn:microsoft.com/office/officeart/2008/layout/VerticalAccentList"/>
    <dgm:cxn modelId="{32D0339A-466D-409D-A21F-DB5869CE6AF3}" type="presParOf" srcId="{D7DE7172-B554-482B-A0EB-973B8FA2A8EB}" destId="{DCA14449-70EC-4A03-ABB5-F958C1CE112C}" srcOrd="6" destOrd="0" presId="urn:microsoft.com/office/officeart/2008/layout/VerticalAccentList"/>
    <dgm:cxn modelId="{899500A9-4C6E-45B7-B4D7-FB778DB67A11}" type="presParOf" srcId="{A6F4493A-EEAC-45E4-AB4F-F42C4C95EF93}" destId="{011C7DDD-C63D-4AF9-AC84-3722CFE8AE25}" srcOrd="2" destOrd="0" presId="urn:microsoft.com/office/officeart/2008/layout/VerticalAccentList"/>
    <dgm:cxn modelId="{E6811F3B-3F47-47B3-A62D-82086B5FD90B}" type="presParOf" srcId="{A6F4493A-EEAC-45E4-AB4F-F42C4C95EF93}" destId="{22C6F280-42BA-4B5E-81F2-168AD6CF8AB9}" srcOrd="3" destOrd="0" presId="urn:microsoft.com/office/officeart/2008/layout/VerticalAccentList"/>
    <dgm:cxn modelId="{A3ED0AC1-8F97-41B2-9E29-12170F90A89E}" type="presParOf" srcId="{22C6F280-42BA-4B5E-81F2-168AD6CF8AB9}" destId="{B1F9BA24-5263-4327-ACC2-A5D091A9F5E4}" srcOrd="0" destOrd="0" presId="urn:microsoft.com/office/officeart/2008/layout/VerticalAccentList"/>
    <dgm:cxn modelId="{E2D278F8-7277-450C-8132-7B12ED097D64}" type="presParOf" srcId="{A6F4493A-EEAC-45E4-AB4F-F42C4C95EF93}" destId="{8A3E934E-A283-4A3D-89B4-37ADF2A89241}" srcOrd="4" destOrd="0" presId="urn:microsoft.com/office/officeart/2008/layout/VerticalAccentList"/>
    <dgm:cxn modelId="{7F2E6C44-AF00-4D37-85F6-0F1EF8710AC7}" type="presParOf" srcId="{8A3E934E-A283-4A3D-89B4-37ADF2A89241}" destId="{C73AA7FE-211D-402B-B9D0-535ED6F59D9C}" srcOrd="0" destOrd="0" presId="urn:microsoft.com/office/officeart/2008/layout/VerticalAccentList"/>
    <dgm:cxn modelId="{63925C85-451D-4247-9AFB-F653FAF8EEF6}" type="presParOf" srcId="{8A3E934E-A283-4A3D-89B4-37ADF2A89241}" destId="{25A89ADA-A828-4C56-BDF9-234C97496D58}" srcOrd="1" destOrd="0" presId="urn:microsoft.com/office/officeart/2008/layout/VerticalAccentList"/>
    <dgm:cxn modelId="{C5AB7FF9-1039-494C-A5CA-61CCB290BF2E}" type="presParOf" srcId="{8A3E934E-A283-4A3D-89B4-37ADF2A89241}" destId="{88551BC8-307E-4A7D-B48D-9F092E38BED2}" srcOrd="2" destOrd="0" presId="urn:microsoft.com/office/officeart/2008/layout/VerticalAccentList"/>
    <dgm:cxn modelId="{FCC70DCB-3D3D-4BF5-9B5E-5BA68F6ED9E5}" type="presParOf" srcId="{8A3E934E-A283-4A3D-89B4-37ADF2A89241}" destId="{4029B933-0C57-4AD9-9FA7-76BC45D43959}" srcOrd="3" destOrd="0" presId="urn:microsoft.com/office/officeart/2008/layout/VerticalAccentList"/>
    <dgm:cxn modelId="{31403273-F9E3-47B6-8ED5-CA8CFA0A6E72}" type="presParOf" srcId="{8A3E934E-A283-4A3D-89B4-37ADF2A89241}" destId="{C3CC286E-E77B-4DCD-9796-9AD6D61584E7}" srcOrd="4" destOrd="0" presId="urn:microsoft.com/office/officeart/2008/layout/VerticalAccentList"/>
    <dgm:cxn modelId="{F25D66FF-A6D5-4F0E-BD2D-788E0FFD6857}" type="presParOf" srcId="{8A3E934E-A283-4A3D-89B4-37ADF2A89241}" destId="{4B454644-1595-489C-80D2-136AB5E6CE7D}" srcOrd="5" destOrd="0" presId="urn:microsoft.com/office/officeart/2008/layout/VerticalAccentList"/>
    <dgm:cxn modelId="{8696426A-9A2E-43F2-87EF-5B53157CA109}" type="presParOf" srcId="{8A3E934E-A283-4A3D-89B4-37ADF2A89241}" destId="{FFDA3402-B40F-4319-9D50-3ECF6D9DF256}" srcOrd="6" destOrd="0" presId="urn:microsoft.com/office/officeart/2008/layout/VerticalAccentList"/>
    <dgm:cxn modelId="{2A324CB0-E50E-4524-85BC-D85F86224E6F}" type="presParOf" srcId="{A6F4493A-EEAC-45E4-AB4F-F42C4C95EF93}" destId="{2242AFFA-07DF-4D19-A79F-F24BC4B93DA7}" srcOrd="5" destOrd="0" presId="urn:microsoft.com/office/officeart/2008/layout/VerticalAccentList"/>
    <dgm:cxn modelId="{307EE444-8A4A-4D6A-B760-502FDF305BB7}" type="presParOf" srcId="{A6F4493A-EEAC-45E4-AB4F-F42C4C95EF93}" destId="{E0E824F2-7B9A-4D3C-A780-33A8393BF065}" srcOrd="6" destOrd="0" presId="urn:microsoft.com/office/officeart/2008/layout/VerticalAccentList"/>
    <dgm:cxn modelId="{0D674A3F-8859-413C-99FF-6FDBFD70C556}" type="presParOf" srcId="{E0E824F2-7B9A-4D3C-A780-33A8393BF065}" destId="{C7CCBB63-5E71-4EC8-A0C6-4D757230F40F}" srcOrd="0" destOrd="0" presId="urn:microsoft.com/office/officeart/2008/layout/VerticalAccentList"/>
    <dgm:cxn modelId="{DE9070A1-B27D-4D73-BD8C-1D1241DC0802}" type="presParOf" srcId="{A6F4493A-EEAC-45E4-AB4F-F42C4C95EF93}" destId="{7928FAA6-F2DC-4E58-B627-51FB2A2E3D47}" srcOrd="7" destOrd="0" presId="urn:microsoft.com/office/officeart/2008/layout/VerticalAccentList"/>
    <dgm:cxn modelId="{5C73A48C-BD61-461C-AD67-98589DD8AD38}" type="presParOf" srcId="{7928FAA6-F2DC-4E58-B627-51FB2A2E3D47}" destId="{E095A9F1-3644-432A-87A3-DA83E55A12E8}" srcOrd="0" destOrd="0" presId="urn:microsoft.com/office/officeart/2008/layout/VerticalAccentList"/>
    <dgm:cxn modelId="{6C1C9D6E-AB10-4127-9B70-FDBCB8C918D0}" type="presParOf" srcId="{7928FAA6-F2DC-4E58-B627-51FB2A2E3D47}" destId="{B7938007-C460-4FFE-A2C1-0D20773F05F4}" srcOrd="1" destOrd="0" presId="urn:microsoft.com/office/officeart/2008/layout/VerticalAccentList"/>
    <dgm:cxn modelId="{1E1009D4-2AB5-4879-9A27-256EFFAF57AF}" type="presParOf" srcId="{7928FAA6-F2DC-4E58-B627-51FB2A2E3D47}" destId="{FFF45F90-9C31-4B9F-934B-CCBBE29FB563}" srcOrd="2" destOrd="0" presId="urn:microsoft.com/office/officeart/2008/layout/VerticalAccentList"/>
    <dgm:cxn modelId="{172CE24C-EAE6-4E89-9064-62B29882DA55}" type="presParOf" srcId="{7928FAA6-F2DC-4E58-B627-51FB2A2E3D47}" destId="{5DBA1B5F-358E-4732-B8F1-4DB064101928}" srcOrd="3" destOrd="0" presId="urn:microsoft.com/office/officeart/2008/layout/VerticalAccentList"/>
    <dgm:cxn modelId="{72DA51FD-5FD7-4A51-8E30-4D850A4D7DBD}" type="presParOf" srcId="{7928FAA6-F2DC-4E58-B627-51FB2A2E3D47}" destId="{602685C2-052E-4340-9B0C-10A067A344DC}" srcOrd="4" destOrd="0" presId="urn:microsoft.com/office/officeart/2008/layout/VerticalAccentList"/>
    <dgm:cxn modelId="{6C6FFA2A-15D0-402A-A1F6-1C87E5FA61EE}" type="presParOf" srcId="{7928FAA6-F2DC-4E58-B627-51FB2A2E3D47}" destId="{3DD307B8-7E4F-4289-845C-E0EA3E17A432}" srcOrd="5" destOrd="0" presId="urn:microsoft.com/office/officeart/2008/layout/VerticalAccentList"/>
    <dgm:cxn modelId="{1B675474-5E05-4FE7-B36B-0770BCDC8B02}" type="presParOf" srcId="{7928FAA6-F2DC-4E58-B627-51FB2A2E3D47}" destId="{B7FDA88B-FF65-4B87-852A-A0775FDE6D98}" srcOrd="6" destOrd="0" presId="urn:microsoft.com/office/officeart/2008/layout/VerticalAccentList"/>
    <dgm:cxn modelId="{5431A8CC-D34B-49A1-89E6-FF83E15BD570}" type="presParOf" srcId="{A6F4493A-EEAC-45E4-AB4F-F42C4C95EF93}" destId="{E5A3B24E-752F-47B3-A8B6-69486D0E663E}" srcOrd="8" destOrd="0" presId="urn:microsoft.com/office/officeart/2008/layout/VerticalAccentList"/>
    <dgm:cxn modelId="{EAAA4AC8-0E61-48EE-ABCE-3F25BB7B496E}" type="presParOf" srcId="{A6F4493A-EEAC-45E4-AB4F-F42C4C95EF93}" destId="{5B1F09BD-DCEA-4F12-B306-02CA8002968A}" srcOrd="9" destOrd="0" presId="urn:microsoft.com/office/officeart/2008/layout/VerticalAccentList"/>
    <dgm:cxn modelId="{4A18BB83-DDB2-4460-BFE0-A15E1A0729C2}" type="presParOf" srcId="{5B1F09BD-DCEA-4F12-B306-02CA8002968A}" destId="{2667282C-8638-4F45-8E28-8E136885F257}" srcOrd="0" destOrd="0" presId="urn:microsoft.com/office/officeart/2008/layout/VerticalAccentList"/>
    <dgm:cxn modelId="{4486ED8C-FD92-4C49-A749-FA2FA51FF13F}" type="presParOf" srcId="{A6F4493A-EEAC-45E4-AB4F-F42C4C95EF93}" destId="{6D7E95B3-56B3-4585-9375-ECCF9B4B4590}" srcOrd="10" destOrd="0" presId="urn:microsoft.com/office/officeart/2008/layout/VerticalAccentList"/>
    <dgm:cxn modelId="{1C203A3F-56D2-4777-99D0-3C4D00D64047}" type="presParOf" srcId="{6D7E95B3-56B3-4585-9375-ECCF9B4B4590}" destId="{B59FD2B8-3340-42A1-AE87-83C4D3A6D5C7}" srcOrd="0" destOrd="0" presId="urn:microsoft.com/office/officeart/2008/layout/VerticalAccentList"/>
    <dgm:cxn modelId="{47BBDFAB-D986-4989-8729-BDE39AF25327}" type="presParOf" srcId="{6D7E95B3-56B3-4585-9375-ECCF9B4B4590}" destId="{FD1EA2B8-8F73-4EBF-A095-6B13E6648A94}" srcOrd="1" destOrd="0" presId="urn:microsoft.com/office/officeart/2008/layout/VerticalAccentList"/>
    <dgm:cxn modelId="{DF52C3A6-534E-41BA-B4CB-180AE5B7EB39}" type="presParOf" srcId="{6D7E95B3-56B3-4585-9375-ECCF9B4B4590}" destId="{EF2DCEA4-6EE8-48E2-A64D-9724E1355ED0}" srcOrd="2" destOrd="0" presId="urn:microsoft.com/office/officeart/2008/layout/VerticalAccentList"/>
    <dgm:cxn modelId="{FB9E599D-70F1-49E4-A6DD-9B277E672AB9}" type="presParOf" srcId="{6D7E95B3-56B3-4585-9375-ECCF9B4B4590}" destId="{79C098C7-C028-4DCA-A916-E2D347FF1D70}" srcOrd="3" destOrd="0" presId="urn:microsoft.com/office/officeart/2008/layout/VerticalAccentList"/>
    <dgm:cxn modelId="{CF60C571-D59A-419A-BD8F-9B197AAB6BA5}" type="presParOf" srcId="{6D7E95B3-56B3-4585-9375-ECCF9B4B4590}" destId="{A1C8463C-6A13-44DE-8A53-638318100756}" srcOrd="4" destOrd="0" presId="urn:microsoft.com/office/officeart/2008/layout/VerticalAccentList"/>
    <dgm:cxn modelId="{C9DC05DB-345E-4D23-A55A-EDAE67A86170}" type="presParOf" srcId="{6D7E95B3-56B3-4585-9375-ECCF9B4B4590}" destId="{F7D81B35-9871-46C5-81D1-8484FF32FA1F}" srcOrd="5" destOrd="0" presId="urn:microsoft.com/office/officeart/2008/layout/VerticalAccentList"/>
    <dgm:cxn modelId="{E768B007-D817-4534-A31B-2F4CFD0FB66C}" type="presParOf" srcId="{6D7E95B3-56B3-4585-9375-ECCF9B4B4590}" destId="{72AC9CDC-8D7D-4B20-A7EC-CF7F579EDB78}"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ACFDDA-2056-4EA4-8A99-DC4DD5E5955E}"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55E6ECC4-D95A-4743-B733-859051EA780E}">
      <dgm:prSet phldrT="[Text]" custT="1"/>
      <dgm:spPr/>
      <dgm:t>
        <a:bodyPr/>
        <a:lstStyle/>
        <a:p>
          <a:r>
            <a:rPr lang="en-US" sz="2400" dirty="0" smtClean="0"/>
            <a:t>TSI Committee met with English and Math Faculty</a:t>
          </a:r>
          <a:endParaRPr lang="en-US" sz="2400" dirty="0"/>
        </a:p>
      </dgm:t>
    </dgm:pt>
    <dgm:pt modelId="{D3087950-B64D-4E80-9DA0-FEA2241F0D5F}" type="parTrans" cxnId="{057E31A8-B085-4301-A64D-06D2EA90C32C}">
      <dgm:prSet/>
      <dgm:spPr/>
      <dgm:t>
        <a:bodyPr/>
        <a:lstStyle/>
        <a:p>
          <a:endParaRPr lang="en-US"/>
        </a:p>
      </dgm:t>
    </dgm:pt>
    <dgm:pt modelId="{0CC8A749-D723-4254-92CC-4CC3423C935B}" type="sibTrans" cxnId="{057E31A8-B085-4301-A64D-06D2EA90C32C}">
      <dgm:prSet/>
      <dgm:spPr/>
      <dgm:t>
        <a:bodyPr/>
        <a:lstStyle/>
        <a:p>
          <a:endParaRPr lang="en-US"/>
        </a:p>
      </dgm:t>
    </dgm:pt>
    <dgm:pt modelId="{4AEEBC4F-721B-496F-93AE-44F8E135939F}">
      <dgm:prSet phldrT="[Text]" custT="1"/>
      <dgm:spPr/>
      <dgm:t>
        <a:bodyPr/>
        <a:lstStyle/>
        <a:p>
          <a:r>
            <a:rPr lang="en-US" sz="2400" i="1" dirty="0" smtClean="0"/>
            <a:t>Chose In House Training and Textbook</a:t>
          </a:r>
          <a:endParaRPr lang="en-US" sz="2400" i="1" dirty="0"/>
        </a:p>
      </dgm:t>
    </dgm:pt>
    <dgm:pt modelId="{448D5A26-5075-428D-B56B-10DB79B81714}" type="parTrans" cxnId="{0831A93C-382E-4DE6-A146-732BBF0050E3}">
      <dgm:prSet/>
      <dgm:spPr/>
      <dgm:t>
        <a:bodyPr/>
        <a:lstStyle/>
        <a:p>
          <a:endParaRPr lang="en-US"/>
        </a:p>
      </dgm:t>
    </dgm:pt>
    <dgm:pt modelId="{7BD753E9-3749-4ACE-97D5-C1656D706AF5}" type="sibTrans" cxnId="{0831A93C-382E-4DE6-A146-732BBF0050E3}">
      <dgm:prSet/>
      <dgm:spPr/>
      <dgm:t>
        <a:bodyPr/>
        <a:lstStyle/>
        <a:p>
          <a:endParaRPr lang="en-US"/>
        </a:p>
      </dgm:t>
    </dgm:pt>
    <dgm:pt modelId="{D9BC4110-9C5F-407D-AF2B-AA64A94386EF}">
      <dgm:prSet phldrT="[Text]" custT="1"/>
      <dgm:spPr/>
      <dgm:t>
        <a:bodyPr/>
        <a:lstStyle/>
        <a:p>
          <a:r>
            <a:rPr lang="en-US" sz="2400" i="1" dirty="0" smtClean="0"/>
            <a:t>Assigned specific faculty members to develop the curriculum</a:t>
          </a:r>
          <a:endParaRPr lang="en-US" sz="2400" i="1" dirty="0"/>
        </a:p>
      </dgm:t>
    </dgm:pt>
    <dgm:pt modelId="{A95B783E-9A0C-4A79-ACCB-095D25151F0A}" type="sibTrans" cxnId="{63E90450-5509-4508-A1F5-8868ABFAE2C3}">
      <dgm:prSet/>
      <dgm:spPr/>
      <dgm:t>
        <a:bodyPr/>
        <a:lstStyle/>
        <a:p>
          <a:endParaRPr lang="en-US"/>
        </a:p>
      </dgm:t>
    </dgm:pt>
    <dgm:pt modelId="{2B8DF711-B8B1-4311-B537-9EBB0887068B}" type="parTrans" cxnId="{63E90450-5509-4508-A1F5-8868ABFAE2C3}">
      <dgm:prSet/>
      <dgm:spPr/>
      <dgm:t>
        <a:bodyPr/>
        <a:lstStyle/>
        <a:p>
          <a:endParaRPr lang="en-US"/>
        </a:p>
      </dgm:t>
    </dgm:pt>
    <dgm:pt modelId="{AA722FE8-9F6A-4734-891A-E2B26F45656F}">
      <dgm:prSet custT="1"/>
      <dgm:spPr/>
      <dgm:t>
        <a:bodyPr/>
        <a:lstStyle/>
        <a:p>
          <a:r>
            <a:rPr lang="en-US" sz="2400" i="1" dirty="0" smtClean="0"/>
            <a:t>Provided training, mentors, and curriculum for high school partners</a:t>
          </a:r>
          <a:endParaRPr lang="en-US" sz="2400" i="1" dirty="0"/>
        </a:p>
      </dgm:t>
    </dgm:pt>
    <dgm:pt modelId="{371FE8E6-B566-4B12-AA77-FADAF0385F8E}" type="parTrans" cxnId="{B92CB907-0879-4C10-B095-A001AC6C2BFF}">
      <dgm:prSet/>
      <dgm:spPr/>
      <dgm:t>
        <a:bodyPr/>
        <a:lstStyle/>
        <a:p>
          <a:endParaRPr lang="en-US"/>
        </a:p>
      </dgm:t>
    </dgm:pt>
    <dgm:pt modelId="{9744B04B-9DEF-48AB-A0AB-3D62AFF10E6D}" type="sibTrans" cxnId="{B92CB907-0879-4C10-B095-A001AC6C2BFF}">
      <dgm:prSet/>
      <dgm:spPr/>
      <dgm:t>
        <a:bodyPr/>
        <a:lstStyle/>
        <a:p>
          <a:endParaRPr lang="en-US"/>
        </a:p>
      </dgm:t>
    </dgm:pt>
    <dgm:pt modelId="{A6F4493A-EEAC-45E4-AB4F-F42C4C95EF93}" type="pres">
      <dgm:prSet presAssocID="{00ACFDDA-2056-4EA4-8A99-DC4DD5E5955E}" presName="Name0" presStyleCnt="0">
        <dgm:presLayoutVars>
          <dgm:chMax/>
          <dgm:chPref/>
          <dgm:dir/>
        </dgm:presLayoutVars>
      </dgm:prSet>
      <dgm:spPr/>
      <dgm:t>
        <a:bodyPr/>
        <a:lstStyle/>
        <a:p>
          <a:endParaRPr lang="en-US"/>
        </a:p>
      </dgm:t>
    </dgm:pt>
    <dgm:pt modelId="{46855482-E814-42B6-B238-F46A1203D179}" type="pres">
      <dgm:prSet presAssocID="{55E6ECC4-D95A-4743-B733-859051EA780E}" presName="parenttextcomposite" presStyleCnt="0"/>
      <dgm:spPr/>
    </dgm:pt>
    <dgm:pt modelId="{7BBE8017-F8CC-48C6-B851-1644989D8FFC}" type="pres">
      <dgm:prSet presAssocID="{55E6ECC4-D95A-4743-B733-859051EA780E}" presName="parenttext" presStyleLbl="revTx" presStyleIdx="0" presStyleCnt="4">
        <dgm:presLayoutVars>
          <dgm:chMax/>
          <dgm:chPref val="2"/>
          <dgm:bulletEnabled val="1"/>
        </dgm:presLayoutVars>
      </dgm:prSet>
      <dgm:spPr/>
      <dgm:t>
        <a:bodyPr/>
        <a:lstStyle/>
        <a:p>
          <a:endParaRPr lang="en-US"/>
        </a:p>
      </dgm:t>
    </dgm:pt>
    <dgm:pt modelId="{D7DE7172-B554-482B-A0EB-973B8FA2A8EB}" type="pres">
      <dgm:prSet presAssocID="{55E6ECC4-D95A-4743-B733-859051EA780E}" presName="parallelogramComposite" presStyleCnt="0"/>
      <dgm:spPr/>
    </dgm:pt>
    <dgm:pt modelId="{99D0C18D-E4F3-4C73-85A3-B360E1564967}" type="pres">
      <dgm:prSet presAssocID="{55E6ECC4-D95A-4743-B733-859051EA780E}" presName="parallelogram1" presStyleLbl="alignNode1" presStyleIdx="0" presStyleCnt="28"/>
      <dgm:spPr/>
    </dgm:pt>
    <dgm:pt modelId="{C4C88E0D-1B2B-4A02-A7E5-E0D3E2B993CF}" type="pres">
      <dgm:prSet presAssocID="{55E6ECC4-D95A-4743-B733-859051EA780E}" presName="parallelogram2" presStyleLbl="alignNode1" presStyleIdx="1" presStyleCnt="28"/>
      <dgm:spPr/>
    </dgm:pt>
    <dgm:pt modelId="{781A36EC-A82C-4DA3-AB7A-2C8D062778CB}" type="pres">
      <dgm:prSet presAssocID="{55E6ECC4-D95A-4743-B733-859051EA780E}" presName="parallelogram3" presStyleLbl="alignNode1" presStyleIdx="2" presStyleCnt="28"/>
      <dgm:spPr/>
    </dgm:pt>
    <dgm:pt modelId="{B5091837-75A7-4E95-B4CF-260BBDCD47B1}" type="pres">
      <dgm:prSet presAssocID="{55E6ECC4-D95A-4743-B733-859051EA780E}" presName="parallelogram4" presStyleLbl="alignNode1" presStyleIdx="3" presStyleCnt="28"/>
      <dgm:spPr/>
    </dgm:pt>
    <dgm:pt modelId="{B170C4B4-57C3-4057-A70A-5BDE21D6B35C}" type="pres">
      <dgm:prSet presAssocID="{55E6ECC4-D95A-4743-B733-859051EA780E}" presName="parallelogram5" presStyleLbl="alignNode1" presStyleIdx="4" presStyleCnt="28"/>
      <dgm:spPr/>
    </dgm:pt>
    <dgm:pt modelId="{E4DEC18A-66EF-455D-8DD4-15E33582A005}" type="pres">
      <dgm:prSet presAssocID="{55E6ECC4-D95A-4743-B733-859051EA780E}" presName="parallelogram6" presStyleLbl="alignNode1" presStyleIdx="5" presStyleCnt="28"/>
      <dgm:spPr/>
    </dgm:pt>
    <dgm:pt modelId="{DCA14449-70EC-4A03-ABB5-F958C1CE112C}" type="pres">
      <dgm:prSet presAssocID="{55E6ECC4-D95A-4743-B733-859051EA780E}" presName="parallelogram7" presStyleLbl="alignNode1" presStyleIdx="6" presStyleCnt="28"/>
      <dgm:spPr/>
    </dgm:pt>
    <dgm:pt modelId="{011C7DDD-C63D-4AF9-AC84-3722CFE8AE25}" type="pres">
      <dgm:prSet presAssocID="{0CC8A749-D723-4254-92CC-4CC3423C935B}" presName="sibTrans" presStyleCnt="0"/>
      <dgm:spPr/>
    </dgm:pt>
    <dgm:pt modelId="{22C6F280-42BA-4B5E-81F2-168AD6CF8AB9}" type="pres">
      <dgm:prSet presAssocID="{4AEEBC4F-721B-496F-93AE-44F8E135939F}" presName="parenttextcomposite" presStyleCnt="0"/>
      <dgm:spPr/>
    </dgm:pt>
    <dgm:pt modelId="{B1F9BA24-5263-4327-ACC2-A5D091A9F5E4}" type="pres">
      <dgm:prSet presAssocID="{4AEEBC4F-721B-496F-93AE-44F8E135939F}" presName="parenttext" presStyleLbl="revTx" presStyleIdx="1" presStyleCnt="4" custScaleX="105883">
        <dgm:presLayoutVars>
          <dgm:chMax/>
          <dgm:chPref val="2"/>
          <dgm:bulletEnabled val="1"/>
        </dgm:presLayoutVars>
      </dgm:prSet>
      <dgm:spPr/>
      <dgm:t>
        <a:bodyPr/>
        <a:lstStyle/>
        <a:p>
          <a:endParaRPr lang="en-US"/>
        </a:p>
      </dgm:t>
    </dgm:pt>
    <dgm:pt modelId="{8A3E934E-A283-4A3D-89B4-37ADF2A89241}" type="pres">
      <dgm:prSet presAssocID="{4AEEBC4F-721B-496F-93AE-44F8E135939F}" presName="parallelogramComposite" presStyleCnt="0"/>
      <dgm:spPr/>
    </dgm:pt>
    <dgm:pt modelId="{C73AA7FE-211D-402B-B9D0-535ED6F59D9C}" type="pres">
      <dgm:prSet presAssocID="{4AEEBC4F-721B-496F-93AE-44F8E135939F}" presName="parallelogram1" presStyleLbl="alignNode1" presStyleIdx="7" presStyleCnt="28"/>
      <dgm:spPr/>
    </dgm:pt>
    <dgm:pt modelId="{25A89ADA-A828-4C56-BDF9-234C97496D58}" type="pres">
      <dgm:prSet presAssocID="{4AEEBC4F-721B-496F-93AE-44F8E135939F}" presName="parallelogram2" presStyleLbl="alignNode1" presStyleIdx="8" presStyleCnt="28"/>
      <dgm:spPr/>
    </dgm:pt>
    <dgm:pt modelId="{88551BC8-307E-4A7D-B48D-9F092E38BED2}" type="pres">
      <dgm:prSet presAssocID="{4AEEBC4F-721B-496F-93AE-44F8E135939F}" presName="parallelogram3" presStyleLbl="alignNode1" presStyleIdx="9" presStyleCnt="28"/>
      <dgm:spPr/>
    </dgm:pt>
    <dgm:pt modelId="{4029B933-0C57-4AD9-9FA7-76BC45D43959}" type="pres">
      <dgm:prSet presAssocID="{4AEEBC4F-721B-496F-93AE-44F8E135939F}" presName="parallelogram4" presStyleLbl="alignNode1" presStyleIdx="10" presStyleCnt="28"/>
      <dgm:spPr/>
    </dgm:pt>
    <dgm:pt modelId="{C3CC286E-E77B-4DCD-9796-9AD6D61584E7}" type="pres">
      <dgm:prSet presAssocID="{4AEEBC4F-721B-496F-93AE-44F8E135939F}" presName="parallelogram5" presStyleLbl="alignNode1" presStyleIdx="11" presStyleCnt="28"/>
      <dgm:spPr/>
    </dgm:pt>
    <dgm:pt modelId="{4B454644-1595-489C-80D2-136AB5E6CE7D}" type="pres">
      <dgm:prSet presAssocID="{4AEEBC4F-721B-496F-93AE-44F8E135939F}" presName="parallelogram6" presStyleLbl="alignNode1" presStyleIdx="12" presStyleCnt="28"/>
      <dgm:spPr/>
    </dgm:pt>
    <dgm:pt modelId="{FFDA3402-B40F-4319-9D50-3ECF6D9DF256}" type="pres">
      <dgm:prSet presAssocID="{4AEEBC4F-721B-496F-93AE-44F8E135939F}" presName="parallelogram7" presStyleLbl="alignNode1" presStyleIdx="13" presStyleCnt="28"/>
      <dgm:spPr/>
    </dgm:pt>
    <dgm:pt modelId="{2242AFFA-07DF-4D19-A79F-F24BC4B93DA7}" type="pres">
      <dgm:prSet presAssocID="{7BD753E9-3749-4ACE-97D5-C1656D706AF5}" presName="sibTrans" presStyleCnt="0"/>
      <dgm:spPr/>
    </dgm:pt>
    <dgm:pt modelId="{E0E824F2-7B9A-4D3C-A780-33A8393BF065}" type="pres">
      <dgm:prSet presAssocID="{D9BC4110-9C5F-407D-AF2B-AA64A94386EF}" presName="parenttextcomposite" presStyleCnt="0"/>
      <dgm:spPr/>
    </dgm:pt>
    <dgm:pt modelId="{C7CCBB63-5E71-4EC8-A0C6-4D757230F40F}" type="pres">
      <dgm:prSet presAssocID="{D9BC4110-9C5F-407D-AF2B-AA64A94386EF}" presName="parenttext" presStyleLbl="revTx" presStyleIdx="2" presStyleCnt="4" custScaleX="104464">
        <dgm:presLayoutVars>
          <dgm:chMax/>
          <dgm:chPref val="2"/>
          <dgm:bulletEnabled val="1"/>
        </dgm:presLayoutVars>
      </dgm:prSet>
      <dgm:spPr/>
      <dgm:t>
        <a:bodyPr/>
        <a:lstStyle/>
        <a:p>
          <a:endParaRPr lang="en-US"/>
        </a:p>
      </dgm:t>
    </dgm:pt>
    <dgm:pt modelId="{7928FAA6-F2DC-4E58-B627-51FB2A2E3D47}" type="pres">
      <dgm:prSet presAssocID="{D9BC4110-9C5F-407D-AF2B-AA64A94386EF}" presName="parallelogramComposite" presStyleCnt="0"/>
      <dgm:spPr/>
    </dgm:pt>
    <dgm:pt modelId="{E095A9F1-3644-432A-87A3-DA83E55A12E8}" type="pres">
      <dgm:prSet presAssocID="{D9BC4110-9C5F-407D-AF2B-AA64A94386EF}" presName="parallelogram1" presStyleLbl="alignNode1" presStyleIdx="14" presStyleCnt="28"/>
      <dgm:spPr/>
    </dgm:pt>
    <dgm:pt modelId="{B7938007-C460-4FFE-A2C1-0D20773F05F4}" type="pres">
      <dgm:prSet presAssocID="{D9BC4110-9C5F-407D-AF2B-AA64A94386EF}" presName="parallelogram2" presStyleLbl="alignNode1" presStyleIdx="15" presStyleCnt="28"/>
      <dgm:spPr/>
    </dgm:pt>
    <dgm:pt modelId="{FFF45F90-9C31-4B9F-934B-CCBBE29FB563}" type="pres">
      <dgm:prSet presAssocID="{D9BC4110-9C5F-407D-AF2B-AA64A94386EF}" presName="parallelogram3" presStyleLbl="alignNode1" presStyleIdx="16" presStyleCnt="28"/>
      <dgm:spPr/>
    </dgm:pt>
    <dgm:pt modelId="{5DBA1B5F-358E-4732-B8F1-4DB064101928}" type="pres">
      <dgm:prSet presAssocID="{D9BC4110-9C5F-407D-AF2B-AA64A94386EF}" presName="parallelogram4" presStyleLbl="alignNode1" presStyleIdx="17" presStyleCnt="28"/>
      <dgm:spPr/>
    </dgm:pt>
    <dgm:pt modelId="{602685C2-052E-4340-9B0C-10A067A344DC}" type="pres">
      <dgm:prSet presAssocID="{D9BC4110-9C5F-407D-AF2B-AA64A94386EF}" presName="parallelogram5" presStyleLbl="alignNode1" presStyleIdx="18" presStyleCnt="28"/>
      <dgm:spPr/>
    </dgm:pt>
    <dgm:pt modelId="{3DD307B8-7E4F-4289-845C-E0EA3E17A432}" type="pres">
      <dgm:prSet presAssocID="{D9BC4110-9C5F-407D-AF2B-AA64A94386EF}" presName="parallelogram6" presStyleLbl="alignNode1" presStyleIdx="19" presStyleCnt="28"/>
      <dgm:spPr/>
    </dgm:pt>
    <dgm:pt modelId="{B7FDA88B-FF65-4B87-852A-A0775FDE6D98}" type="pres">
      <dgm:prSet presAssocID="{D9BC4110-9C5F-407D-AF2B-AA64A94386EF}" presName="parallelogram7" presStyleLbl="alignNode1" presStyleIdx="20" presStyleCnt="28"/>
      <dgm:spPr/>
    </dgm:pt>
    <dgm:pt modelId="{E5A3B24E-752F-47B3-A8B6-69486D0E663E}" type="pres">
      <dgm:prSet presAssocID="{A95B783E-9A0C-4A79-ACCB-095D25151F0A}" presName="sibTrans" presStyleCnt="0"/>
      <dgm:spPr/>
    </dgm:pt>
    <dgm:pt modelId="{5B1F09BD-DCEA-4F12-B306-02CA8002968A}" type="pres">
      <dgm:prSet presAssocID="{AA722FE8-9F6A-4734-891A-E2B26F45656F}" presName="parenttextcomposite" presStyleCnt="0"/>
      <dgm:spPr/>
    </dgm:pt>
    <dgm:pt modelId="{2667282C-8638-4F45-8E28-8E136885F257}" type="pres">
      <dgm:prSet presAssocID="{AA722FE8-9F6A-4734-891A-E2B26F45656F}" presName="parenttext" presStyleLbl="revTx" presStyleIdx="3" presStyleCnt="4" custScaleX="85020">
        <dgm:presLayoutVars>
          <dgm:chMax/>
          <dgm:chPref val="2"/>
          <dgm:bulletEnabled val="1"/>
        </dgm:presLayoutVars>
      </dgm:prSet>
      <dgm:spPr/>
      <dgm:t>
        <a:bodyPr/>
        <a:lstStyle/>
        <a:p>
          <a:endParaRPr lang="en-US"/>
        </a:p>
      </dgm:t>
    </dgm:pt>
    <dgm:pt modelId="{6D7E95B3-56B3-4585-9375-ECCF9B4B4590}" type="pres">
      <dgm:prSet presAssocID="{AA722FE8-9F6A-4734-891A-E2B26F45656F}" presName="parallelogramComposite" presStyleCnt="0"/>
      <dgm:spPr/>
    </dgm:pt>
    <dgm:pt modelId="{B59FD2B8-3340-42A1-AE87-83C4D3A6D5C7}" type="pres">
      <dgm:prSet presAssocID="{AA722FE8-9F6A-4734-891A-E2B26F45656F}" presName="parallelogram1" presStyleLbl="alignNode1" presStyleIdx="21" presStyleCnt="28"/>
      <dgm:spPr/>
    </dgm:pt>
    <dgm:pt modelId="{FD1EA2B8-8F73-4EBF-A095-6B13E6648A94}" type="pres">
      <dgm:prSet presAssocID="{AA722FE8-9F6A-4734-891A-E2B26F45656F}" presName="parallelogram2" presStyleLbl="alignNode1" presStyleIdx="22" presStyleCnt="28"/>
      <dgm:spPr/>
    </dgm:pt>
    <dgm:pt modelId="{EF2DCEA4-6EE8-48E2-A64D-9724E1355ED0}" type="pres">
      <dgm:prSet presAssocID="{AA722FE8-9F6A-4734-891A-E2B26F45656F}" presName="parallelogram3" presStyleLbl="alignNode1" presStyleIdx="23" presStyleCnt="28"/>
      <dgm:spPr/>
    </dgm:pt>
    <dgm:pt modelId="{79C098C7-C028-4DCA-A916-E2D347FF1D70}" type="pres">
      <dgm:prSet presAssocID="{AA722FE8-9F6A-4734-891A-E2B26F45656F}" presName="parallelogram4" presStyleLbl="alignNode1" presStyleIdx="24" presStyleCnt="28"/>
      <dgm:spPr/>
    </dgm:pt>
    <dgm:pt modelId="{A1C8463C-6A13-44DE-8A53-638318100756}" type="pres">
      <dgm:prSet presAssocID="{AA722FE8-9F6A-4734-891A-E2B26F45656F}" presName="parallelogram5" presStyleLbl="alignNode1" presStyleIdx="25" presStyleCnt="28"/>
      <dgm:spPr/>
    </dgm:pt>
    <dgm:pt modelId="{F7D81B35-9871-46C5-81D1-8484FF32FA1F}" type="pres">
      <dgm:prSet presAssocID="{AA722FE8-9F6A-4734-891A-E2B26F45656F}" presName="parallelogram6" presStyleLbl="alignNode1" presStyleIdx="26" presStyleCnt="28"/>
      <dgm:spPr/>
    </dgm:pt>
    <dgm:pt modelId="{72AC9CDC-8D7D-4B20-A7EC-CF7F579EDB78}" type="pres">
      <dgm:prSet presAssocID="{AA722FE8-9F6A-4734-891A-E2B26F45656F}" presName="parallelogram7" presStyleLbl="alignNode1" presStyleIdx="27" presStyleCnt="28"/>
      <dgm:spPr/>
    </dgm:pt>
  </dgm:ptLst>
  <dgm:cxnLst>
    <dgm:cxn modelId="{B92CB907-0879-4C10-B095-A001AC6C2BFF}" srcId="{00ACFDDA-2056-4EA4-8A99-DC4DD5E5955E}" destId="{AA722FE8-9F6A-4734-891A-E2B26F45656F}" srcOrd="3" destOrd="0" parTransId="{371FE8E6-B566-4B12-AA77-FADAF0385F8E}" sibTransId="{9744B04B-9DEF-48AB-A0AB-3D62AFF10E6D}"/>
    <dgm:cxn modelId="{5DEFAA96-3EBC-4462-AEA9-616D34A3E911}" type="presOf" srcId="{4AEEBC4F-721B-496F-93AE-44F8E135939F}" destId="{B1F9BA24-5263-4327-ACC2-A5D091A9F5E4}" srcOrd="0" destOrd="0" presId="urn:microsoft.com/office/officeart/2008/layout/VerticalAccentList"/>
    <dgm:cxn modelId="{E6C4A1F8-6259-4E7A-8C68-A2AC6823DFC3}" type="presOf" srcId="{AA722FE8-9F6A-4734-891A-E2B26F45656F}" destId="{2667282C-8638-4F45-8E28-8E136885F257}" srcOrd="0" destOrd="0" presId="urn:microsoft.com/office/officeart/2008/layout/VerticalAccentList"/>
    <dgm:cxn modelId="{63E90450-5509-4508-A1F5-8868ABFAE2C3}" srcId="{00ACFDDA-2056-4EA4-8A99-DC4DD5E5955E}" destId="{D9BC4110-9C5F-407D-AF2B-AA64A94386EF}" srcOrd="2" destOrd="0" parTransId="{2B8DF711-B8B1-4311-B537-9EBB0887068B}" sibTransId="{A95B783E-9A0C-4A79-ACCB-095D25151F0A}"/>
    <dgm:cxn modelId="{B9D51996-B919-49BB-9AFA-EDA877E5F762}" type="presOf" srcId="{55E6ECC4-D95A-4743-B733-859051EA780E}" destId="{7BBE8017-F8CC-48C6-B851-1644989D8FFC}" srcOrd="0" destOrd="0" presId="urn:microsoft.com/office/officeart/2008/layout/VerticalAccentList"/>
    <dgm:cxn modelId="{407C5AAA-179F-4CDE-8FD9-53532FE25276}" type="presOf" srcId="{D9BC4110-9C5F-407D-AF2B-AA64A94386EF}" destId="{C7CCBB63-5E71-4EC8-A0C6-4D757230F40F}" srcOrd="0" destOrd="0" presId="urn:microsoft.com/office/officeart/2008/layout/VerticalAccentList"/>
    <dgm:cxn modelId="{057E31A8-B085-4301-A64D-06D2EA90C32C}" srcId="{00ACFDDA-2056-4EA4-8A99-DC4DD5E5955E}" destId="{55E6ECC4-D95A-4743-B733-859051EA780E}" srcOrd="0" destOrd="0" parTransId="{D3087950-B64D-4E80-9DA0-FEA2241F0D5F}" sibTransId="{0CC8A749-D723-4254-92CC-4CC3423C935B}"/>
    <dgm:cxn modelId="{93030250-A9EE-415E-BFDA-AB8FE5BB12EA}" type="presOf" srcId="{00ACFDDA-2056-4EA4-8A99-DC4DD5E5955E}" destId="{A6F4493A-EEAC-45E4-AB4F-F42C4C95EF93}" srcOrd="0" destOrd="0" presId="urn:microsoft.com/office/officeart/2008/layout/VerticalAccentList"/>
    <dgm:cxn modelId="{0831A93C-382E-4DE6-A146-732BBF0050E3}" srcId="{00ACFDDA-2056-4EA4-8A99-DC4DD5E5955E}" destId="{4AEEBC4F-721B-496F-93AE-44F8E135939F}" srcOrd="1" destOrd="0" parTransId="{448D5A26-5075-428D-B56B-10DB79B81714}" sibTransId="{7BD753E9-3749-4ACE-97D5-C1656D706AF5}"/>
    <dgm:cxn modelId="{83C2C97B-D58B-4A13-977A-BC8F370B9DD2}" type="presParOf" srcId="{A6F4493A-EEAC-45E4-AB4F-F42C4C95EF93}" destId="{46855482-E814-42B6-B238-F46A1203D179}" srcOrd="0" destOrd="0" presId="urn:microsoft.com/office/officeart/2008/layout/VerticalAccentList"/>
    <dgm:cxn modelId="{4B1407F2-A0A2-4BC9-8832-1627911FAC9D}" type="presParOf" srcId="{46855482-E814-42B6-B238-F46A1203D179}" destId="{7BBE8017-F8CC-48C6-B851-1644989D8FFC}" srcOrd="0" destOrd="0" presId="urn:microsoft.com/office/officeart/2008/layout/VerticalAccentList"/>
    <dgm:cxn modelId="{7D716D4A-B896-4D36-AB32-3E943C9B6047}" type="presParOf" srcId="{A6F4493A-EEAC-45E4-AB4F-F42C4C95EF93}" destId="{D7DE7172-B554-482B-A0EB-973B8FA2A8EB}" srcOrd="1" destOrd="0" presId="urn:microsoft.com/office/officeart/2008/layout/VerticalAccentList"/>
    <dgm:cxn modelId="{0C6673EC-DE0F-4550-97DD-8740E1537EAF}" type="presParOf" srcId="{D7DE7172-B554-482B-A0EB-973B8FA2A8EB}" destId="{99D0C18D-E4F3-4C73-85A3-B360E1564967}" srcOrd="0" destOrd="0" presId="urn:microsoft.com/office/officeart/2008/layout/VerticalAccentList"/>
    <dgm:cxn modelId="{B0DA939B-22BC-4797-8E58-1BA161BF76AE}" type="presParOf" srcId="{D7DE7172-B554-482B-A0EB-973B8FA2A8EB}" destId="{C4C88E0D-1B2B-4A02-A7E5-E0D3E2B993CF}" srcOrd="1" destOrd="0" presId="urn:microsoft.com/office/officeart/2008/layout/VerticalAccentList"/>
    <dgm:cxn modelId="{CC37B4C9-EA6E-4868-BFE6-644943C218BB}" type="presParOf" srcId="{D7DE7172-B554-482B-A0EB-973B8FA2A8EB}" destId="{781A36EC-A82C-4DA3-AB7A-2C8D062778CB}" srcOrd="2" destOrd="0" presId="urn:microsoft.com/office/officeart/2008/layout/VerticalAccentList"/>
    <dgm:cxn modelId="{E81D058C-4903-4185-9B83-94F67FDC049F}" type="presParOf" srcId="{D7DE7172-B554-482B-A0EB-973B8FA2A8EB}" destId="{B5091837-75A7-4E95-B4CF-260BBDCD47B1}" srcOrd="3" destOrd="0" presId="urn:microsoft.com/office/officeart/2008/layout/VerticalAccentList"/>
    <dgm:cxn modelId="{A2FB938A-3D56-47CF-A068-0E92B301C2A7}" type="presParOf" srcId="{D7DE7172-B554-482B-A0EB-973B8FA2A8EB}" destId="{B170C4B4-57C3-4057-A70A-5BDE21D6B35C}" srcOrd="4" destOrd="0" presId="urn:microsoft.com/office/officeart/2008/layout/VerticalAccentList"/>
    <dgm:cxn modelId="{29256931-78BE-4847-AE00-61A82CD6AFFE}" type="presParOf" srcId="{D7DE7172-B554-482B-A0EB-973B8FA2A8EB}" destId="{E4DEC18A-66EF-455D-8DD4-15E33582A005}" srcOrd="5" destOrd="0" presId="urn:microsoft.com/office/officeart/2008/layout/VerticalAccentList"/>
    <dgm:cxn modelId="{6DDF79A2-EE26-487C-A182-E581ED2F9D96}" type="presParOf" srcId="{D7DE7172-B554-482B-A0EB-973B8FA2A8EB}" destId="{DCA14449-70EC-4A03-ABB5-F958C1CE112C}" srcOrd="6" destOrd="0" presId="urn:microsoft.com/office/officeart/2008/layout/VerticalAccentList"/>
    <dgm:cxn modelId="{5AF76946-1BEB-406B-AFFD-CCFB247BFB3B}" type="presParOf" srcId="{A6F4493A-EEAC-45E4-AB4F-F42C4C95EF93}" destId="{011C7DDD-C63D-4AF9-AC84-3722CFE8AE25}" srcOrd="2" destOrd="0" presId="urn:microsoft.com/office/officeart/2008/layout/VerticalAccentList"/>
    <dgm:cxn modelId="{F1459F9E-2AD2-4EA6-8A46-7B27565A6106}" type="presParOf" srcId="{A6F4493A-EEAC-45E4-AB4F-F42C4C95EF93}" destId="{22C6F280-42BA-4B5E-81F2-168AD6CF8AB9}" srcOrd="3" destOrd="0" presId="urn:microsoft.com/office/officeart/2008/layout/VerticalAccentList"/>
    <dgm:cxn modelId="{7BB12702-5E5E-4181-9E93-C0A15739C52E}" type="presParOf" srcId="{22C6F280-42BA-4B5E-81F2-168AD6CF8AB9}" destId="{B1F9BA24-5263-4327-ACC2-A5D091A9F5E4}" srcOrd="0" destOrd="0" presId="urn:microsoft.com/office/officeart/2008/layout/VerticalAccentList"/>
    <dgm:cxn modelId="{C5149AD7-77E6-4F36-A22A-38EB1331E01D}" type="presParOf" srcId="{A6F4493A-EEAC-45E4-AB4F-F42C4C95EF93}" destId="{8A3E934E-A283-4A3D-89B4-37ADF2A89241}" srcOrd="4" destOrd="0" presId="urn:microsoft.com/office/officeart/2008/layout/VerticalAccentList"/>
    <dgm:cxn modelId="{45872487-9AF2-460D-9658-5F6CF56CC748}" type="presParOf" srcId="{8A3E934E-A283-4A3D-89B4-37ADF2A89241}" destId="{C73AA7FE-211D-402B-B9D0-535ED6F59D9C}" srcOrd="0" destOrd="0" presId="urn:microsoft.com/office/officeart/2008/layout/VerticalAccentList"/>
    <dgm:cxn modelId="{3C978D03-2ED6-4ECE-BA82-683DE3854E01}" type="presParOf" srcId="{8A3E934E-A283-4A3D-89B4-37ADF2A89241}" destId="{25A89ADA-A828-4C56-BDF9-234C97496D58}" srcOrd="1" destOrd="0" presId="urn:microsoft.com/office/officeart/2008/layout/VerticalAccentList"/>
    <dgm:cxn modelId="{F6452853-A9CC-4598-87A2-309DB53121D6}" type="presParOf" srcId="{8A3E934E-A283-4A3D-89B4-37ADF2A89241}" destId="{88551BC8-307E-4A7D-B48D-9F092E38BED2}" srcOrd="2" destOrd="0" presId="urn:microsoft.com/office/officeart/2008/layout/VerticalAccentList"/>
    <dgm:cxn modelId="{53FBD7D5-C3FA-4203-B7FB-B404930C7FF0}" type="presParOf" srcId="{8A3E934E-A283-4A3D-89B4-37ADF2A89241}" destId="{4029B933-0C57-4AD9-9FA7-76BC45D43959}" srcOrd="3" destOrd="0" presId="urn:microsoft.com/office/officeart/2008/layout/VerticalAccentList"/>
    <dgm:cxn modelId="{BE1247D5-0D36-42BC-BF0A-40923A34BB6C}" type="presParOf" srcId="{8A3E934E-A283-4A3D-89B4-37ADF2A89241}" destId="{C3CC286E-E77B-4DCD-9796-9AD6D61584E7}" srcOrd="4" destOrd="0" presId="urn:microsoft.com/office/officeart/2008/layout/VerticalAccentList"/>
    <dgm:cxn modelId="{AB52F545-4BAE-4C7C-9DD0-653626363DB2}" type="presParOf" srcId="{8A3E934E-A283-4A3D-89B4-37ADF2A89241}" destId="{4B454644-1595-489C-80D2-136AB5E6CE7D}" srcOrd="5" destOrd="0" presId="urn:microsoft.com/office/officeart/2008/layout/VerticalAccentList"/>
    <dgm:cxn modelId="{0F19FCA4-E7DB-4AF4-9E59-8C7213B482BD}" type="presParOf" srcId="{8A3E934E-A283-4A3D-89B4-37ADF2A89241}" destId="{FFDA3402-B40F-4319-9D50-3ECF6D9DF256}" srcOrd="6" destOrd="0" presId="urn:microsoft.com/office/officeart/2008/layout/VerticalAccentList"/>
    <dgm:cxn modelId="{40A1CCCC-105E-490F-A0CE-924AC9DC1FD7}" type="presParOf" srcId="{A6F4493A-EEAC-45E4-AB4F-F42C4C95EF93}" destId="{2242AFFA-07DF-4D19-A79F-F24BC4B93DA7}" srcOrd="5" destOrd="0" presId="urn:microsoft.com/office/officeart/2008/layout/VerticalAccentList"/>
    <dgm:cxn modelId="{B50CC382-7AB5-4456-AAA1-A8F5D840A64E}" type="presParOf" srcId="{A6F4493A-EEAC-45E4-AB4F-F42C4C95EF93}" destId="{E0E824F2-7B9A-4D3C-A780-33A8393BF065}" srcOrd="6" destOrd="0" presId="urn:microsoft.com/office/officeart/2008/layout/VerticalAccentList"/>
    <dgm:cxn modelId="{C8F40E5D-757C-42E1-BB21-51B214A2209C}" type="presParOf" srcId="{E0E824F2-7B9A-4D3C-A780-33A8393BF065}" destId="{C7CCBB63-5E71-4EC8-A0C6-4D757230F40F}" srcOrd="0" destOrd="0" presId="urn:microsoft.com/office/officeart/2008/layout/VerticalAccentList"/>
    <dgm:cxn modelId="{F810F0A4-D701-4885-8607-73394FF34E40}" type="presParOf" srcId="{A6F4493A-EEAC-45E4-AB4F-F42C4C95EF93}" destId="{7928FAA6-F2DC-4E58-B627-51FB2A2E3D47}" srcOrd="7" destOrd="0" presId="urn:microsoft.com/office/officeart/2008/layout/VerticalAccentList"/>
    <dgm:cxn modelId="{13909826-DCAF-4D53-B65F-C1BFF59B1582}" type="presParOf" srcId="{7928FAA6-F2DC-4E58-B627-51FB2A2E3D47}" destId="{E095A9F1-3644-432A-87A3-DA83E55A12E8}" srcOrd="0" destOrd="0" presId="urn:microsoft.com/office/officeart/2008/layout/VerticalAccentList"/>
    <dgm:cxn modelId="{E1B7EB02-8ED6-45B4-9449-9CB4EA355CB5}" type="presParOf" srcId="{7928FAA6-F2DC-4E58-B627-51FB2A2E3D47}" destId="{B7938007-C460-4FFE-A2C1-0D20773F05F4}" srcOrd="1" destOrd="0" presId="urn:microsoft.com/office/officeart/2008/layout/VerticalAccentList"/>
    <dgm:cxn modelId="{59D75910-D18E-4FAC-9ECB-566D6AFBA938}" type="presParOf" srcId="{7928FAA6-F2DC-4E58-B627-51FB2A2E3D47}" destId="{FFF45F90-9C31-4B9F-934B-CCBBE29FB563}" srcOrd="2" destOrd="0" presId="urn:microsoft.com/office/officeart/2008/layout/VerticalAccentList"/>
    <dgm:cxn modelId="{DB3E269C-93DD-4901-95E1-870A0E7A0059}" type="presParOf" srcId="{7928FAA6-F2DC-4E58-B627-51FB2A2E3D47}" destId="{5DBA1B5F-358E-4732-B8F1-4DB064101928}" srcOrd="3" destOrd="0" presId="urn:microsoft.com/office/officeart/2008/layout/VerticalAccentList"/>
    <dgm:cxn modelId="{EEF9B2AB-B058-4786-BD45-63FF5BB72E4B}" type="presParOf" srcId="{7928FAA6-F2DC-4E58-B627-51FB2A2E3D47}" destId="{602685C2-052E-4340-9B0C-10A067A344DC}" srcOrd="4" destOrd="0" presId="urn:microsoft.com/office/officeart/2008/layout/VerticalAccentList"/>
    <dgm:cxn modelId="{1D43FA47-B2A8-4B21-9386-036809511012}" type="presParOf" srcId="{7928FAA6-F2DC-4E58-B627-51FB2A2E3D47}" destId="{3DD307B8-7E4F-4289-845C-E0EA3E17A432}" srcOrd="5" destOrd="0" presId="urn:microsoft.com/office/officeart/2008/layout/VerticalAccentList"/>
    <dgm:cxn modelId="{5925318E-5A75-48F5-BF0C-DE7100A3108E}" type="presParOf" srcId="{7928FAA6-F2DC-4E58-B627-51FB2A2E3D47}" destId="{B7FDA88B-FF65-4B87-852A-A0775FDE6D98}" srcOrd="6" destOrd="0" presId="urn:microsoft.com/office/officeart/2008/layout/VerticalAccentList"/>
    <dgm:cxn modelId="{17D87725-79B5-4DBB-8D63-D12F9B206C07}" type="presParOf" srcId="{A6F4493A-EEAC-45E4-AB4F-F42C4C95EF93}" destId="{E5A3B24E-752F-47B3-A8B6-69486D0E663E}" srcOrd="8" destOrd="0" presId="urn:microsoft.com/office/officeart/2008/layout/VerticalAccentList"/>
    <dgm:cxn modelId="{B7D35D7E-62B8-4EF1-9225-82084D553E1D}" type="presParOf" srcId="{A6F4493A-EEAC-45E4-AB4F-F42C4C95EF93}" destId="{5B1F09BD-DCEA-4F12-B306-02CA8002968A}" srcOrd="9" destOrd="0" presId="urn:microsoft.com/office/officeart/2008/layout/VerticalAccentList"/>
    <dgm:cxn modelId="{8123F80A-8B45-488E-A99B-258B064AD0A3}" type="presParOf" srcId="{5B1F09BD-DCEA-4F12-B306-02CA8002968A}" destId="{2667282C-8638-4F45-8E28-8E136885F257}" srcOrd="0" destOrd="0" presId="urn:microsoft.com/office/officeart/2008/layout/VerticalAccentList"/>
    <dgm:cxn modelId="{F5D7BB49-D311-4231-B918-CF7A185ED95F}" type="presParOf" srcId="{A6F4493A-EEAC-45E4-AB4F-F42C4C95EF93}" destId="{6D7E95B3-56B3-4585-9375-ECCF9B4B4590}" srcOrd="10" destOrd="0" presId="urn:microsoft.com/office/officeart/2008/layout/VerticalAccentList"/>
    <dgm:cxn modelId="{C6526BB3-8678-4CF6-BFA7-1BE66E9C79E7}" type="presParOf" srcId="{6D7E95B3-56B3-4585-9375-ECCF9B4B4590}" destId="{B59FD2B8-3340-42A1-AE87-83C4D3A6D5C7}" srcOrd="0" destOrd="0" presId="urn:microsoft.com/office/officeart/2008/layout/VerticalAccentList"/>
    <dgm:cxn modelId="{10CC6EF6-6865-4EFB-B47C-ABB6D439CD2A}" type="presParOf" srcId="{6D7E95B3-56B3-4585-9375-ECCF9B4B4590}" destId="{FD1EA2B8-8F73-4EBF-A095-6B13E6648A94}" srcOrd="1" destOrd="0" presId="urn:microsoft.com/office/officeart/2008/layout/VerticalAccentList"/>
    <dgm:cxn modelId="{C51D8CF6-E02E-4783-ADF5-16BBE21483D3}" type="presParOf" srcId="{6D7E95B3-56B3-4585-9375-ECCF9B4B4590}" destId="{EF2DCEA4-6EE8-48E2-A64D-9724E1355ED0}" srcOrd="2" destOrd="0" presId="urn:microsoft.com/office/officeart/2008/layout/VerticalAccentList"/>
    <dgm:cxn modelId="{E631C75A-80CC-482C-9D62-530761CA8223}" type="presParOf" srcId="{6D7E95B3-56B3-4585-9375-ECCF9B4B4590}" destId="{79C098C7-C028-4DCA-A916-E2D347FF1D70}" srcOrd="3" destOrd="0" presId="urn:microsoft.com/office/officeart/2008/layout/VerticalAccentList"/>
    <dgm:cxn modelId="{0C58F3DC-22EC-4D35-BFAE-BEAE71978A6E}" type="presParOf" srcId="{6D7E95B3-56B3-4585-9375-ECCF9B4B4590}" destId="{A1C8463C-6A13-44DE-8A53-638318100756}" srcOrd="4" destOrd="0" presId="urn:microsoft.com/office/officeart/2008/layout/VerticalAccentList"/>
    <dgm:cxn modelId="{21A86605-4516-4372-8198-033832996D58}" type="presParOf" srcId="{6D7E95B3-56B3-4585-9375-ECCF9B4B4590}" destId="{F7D81B35-9871-46C5-81D1-8484FF32FA1F}" srcOrd="5" destOrd="0" presId="urn:microsoft.com/office/officeart/2008/layout/VerticalAccentList"/>
    <dgm:cxn modelId="{6E6A62F1-5CDF-483A-B215-7C0F147803EE}" type="presParOf" srcId="{6D7E95B3-56B3-4585-9375-ECCF9B4B4590}" destId="{72AC9CDC-8D7D-4B20-A7EC-CF7F579EDB78}" srcOrd="6"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10095-0FE2-4D75-AB06-9B6B595A47DC}">
      <dsp:nvSpPr>
        <dsp:cNvPr id="0" name=""/>
        <dsp:cNvSpPr/>
      </dsp:nvSpPr>
      <dsp:spPr>
        <a:xfrm>
          <a:off x="0" y="0"/>
          <a:ext cx="8229600" cy="11687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Increase college readiness without decreasing retention and completion rates</a:t>
          </a:r>
          <a:endParaRPr lang="en-US" sz="2700" kern="1200" dirty="0"/>
        </a:p>
      </dsp:txBody>
      <dsp:txXfrm>
        <a:off x="1811850" y="0"/>
        <a:ext cx="6417749" cy="1168751"/>
      </dsp:txXfrm>
    </dsp:sp>
    <dsp:sp modelId="{71CE1186-BB4D-4FFB-9E9E-EE06EAF419E3}">
      <dsp:nvSpPr>
        <dsp:cNvPr id="0" name=""/>
        <dsp:cNvSpPr/>
      </dsp:nvSpPr>
      <dsp:spPr>
        <a:xfrm>
          <a:off x="165930" y="0"/>
          <a:ext cx="1645920" cy="132744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72871C85-749C-4FC5-8AA4-0C1F130A3DAA}">
      <dsp:nvSpPr>
        <dsp:cNvPr id="0" name=""/>
        <dsp:cNvSpPr/>
      </dsp:nvSpPr>
      <dsp:spPr>
        <a:xfrm>
          <a:off x="0" y="1453107"/>
          <a:ext cx="8229600" cy="1134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Feasibly and affordably address the needs of the varied student body across four sites</a:t>
          </a:r>
          <a:endParaRPr lang="en-US" sz="2700" kern="1200" dirty="0"/>
        </a:p>
      </dsp:txBody>
      <dsp:txXfrm>
        <a:off x="1811850" y="1453107"/>
        <a:ext cx="6417749" cy="1134536"/>
      </dsp:txXfrm>
    </dsp:sp>
    <dsp:sp modelId="{19E4F6E6-AE73-44D6-BA41-AD0FBD393B44}">
      <dsp:nvSpPr>
        <dsp:cNvPr id="0" name=""/>
        <dsp:cNvSpPr/>
      </dsp:nvSpPr>
      <dsp:spPr>
        <a:xfrm>
          <a:off x="165930" y="1493378"/>
          <a:ext cx="1645920" cy="132744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4AFC6217-99C9-4A66-8D98-467559F296F1}">
      <dsp:nvSpPr>
        <dsp:cNvPr id="0" name=""/>
        <dsp:cNvSpPr/>
      </dsp:nvSpPr>
      <dsp:spPr>
        <a:xfrm>
          <a:off x="0" y="2889115"/>
          <a:ext cx="8229600" cy="11398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Accelerated models and co-requisites were now necessary</a:t>
          </a:r>
          <a:endParaRPr lang="en-US" sz="2700" kern="1200" dirty="0"/>
        </a:p>
      </dsp:txBody>
      <dsp:txXfrm>
        <a:off x="1811850" y="2889115"/>
        <a:ext cx="6417749" cy="1139895"/>
      </dsp:txXfrm>
    </dsp:sp>
    <dsp:sp modelId="{F8B879B3-B59D-4DEC-BF9E-7B8BFD15AACB}">
      <dsp:nvSpPr>
        <dsp:cNvPr id="0" name=""/>
        <dsp:cNvSpPr/>
      </dsp:nvSpPr>
      <dsp:spPr>
        <a:xfrm>
          <a:off x="165930" y="2986757"/>
          <a:ext cx="1645920" cy="132744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A19A9-E835-49F3-85E8-981522F98855}">
      <dsp:nvSpPr>
        <dsp:cNvPr id="0" name=""/>
        <dsp:cNvSpPr/>
      </dsp:nvSpPr>
      <dsp:spPr>
        <a:xfrm rot="16200000">
          <a:off x="-1331965" y="2286938"/>
          <a:ext cx="3408901" cy="63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835" bIns="0" numCol="1" spcCol="1270" anchor="t" anchorCtr="0">
          <a:noAutofit/>
        </a:bodyPr>
        <a:lstStyle/>
        <a:p>
          <a:pPr lvl="0" algn="r" defTabSz="2000250">
            <a:lnSpc>
              <a:spcPct val="90000"/>
            </a:lnSpc>
            <a:spcBef>
              <a:spcPct val="0"/>
            </a:spcBef>
            <a:spcAft>
              <a:spcPct val="35000"/>
            </a:spcAft>
          </a:pPr>
          <a:r>
            <a:rPr lang="en-US" sz="4500" kern="1200" dirty="0" smtClean="0"/>
            <a:t>IRW </a:t>
          </a:r>
          <a:endParaRPr lang="en-US" sz="4500" kern="1200" dirty="0"/>
        </a:p>
      </dsp:txBody>
      <dsp:txXfrm>
        <a:off x="-1331965" y="2286938"/>
        <a:ext cx="3408901" cy="635907"/>
      </dsp:txXfrm>
    </dsp:sp>
    <dsp:sp modelId="{3DD2D694-EF5D-4117-8BA2-AF1CA44A939A}">
      <dsp:nvSpPr>
        <dsp:cNvPr id="0" name=""/>
        <dsp:cNvSpPr/>
      </dsp:nvSpPr>
      <dsp:spPr>
        <a:xfrm>
          <a:off x="690438" y="900441"/>
          <a:ext cx="3167494" cy="34089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560835"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L2: IRW 0312 (students scoring 347-350 Reading; </a:t>
          </a:r>
          <a:r>
            <a:rPr lang="en-US" sz="2000" kern="1200" dirty="0" smtClean="0"/>
            <a:t>334-339 </a:t>
          </a:r>
          <a:r>
            <a:rPr lang="en-US" sz="2000" kern="1200" dirty="0" smtClean="0"/>
            <a:t>Writing)</a:t>
          </a:r>
          <a:endParaRPr lang="en-US" sz="2000" kern="1200" dirty="0"/>
        </a:p>
        <a:p>
          <a:pPr marL="228600" lvl="1" indent="-228600" algn="l" defTabSz="889000">
            <a:lnSpc>
              <a:spcPct val="90000"/>
            </a:lnSpc>
            <a:spcBef>
              <a:spcPct val="0"/>
            </a:spcBef>
            <a:spcAft>
              <a:spcPct val="15000"/>
            </a:spcAft>
            <a:buChar char="••"/>
          </a:pPr>
          <a:r>
            <a:rPr lang="en-US" sz="2000" kern="1200" dirty="0" smtClean="0"/>
            <a:t>L1: IRW 0311 (students scoring 342-346 Reading; </a:t>
          </a:r>
          <a:r>
            <a:rPr lang="en-US" sz="2000" kern="1200" dirty="0" smtClean="0"/>
            <a:t>333 and below </a:t>
          </a:r>
          <a:r>
            <a:rPr lang="en-US" sz="2000" kern="1200" dirty="0" smtClean="0"/>
            <a:t>Writing)</a:t>
          </a:r>
          <a:endParaRPr lang="en-US" sz="2000" kern="1200" dirty="0"/>
        </a:p>
      </dsp:txBody>
      <dsp:txXfrm>
        <a:off x="690438" y="900441"/>
        <a:ext cx="3167494" cy="3408901"/>
      </dsp:txXfrm>
    </dsp:sp>
    <dsp:sp modelId="{D0AE8355-4EF7-4DF9-A53D-474BF78EBAD3}">
      <dsp:nvSpPr>
        <dsp:cNvPr id="0" name=""/>
        <dsp:cNvSpPr/>
      </dsp:nvSpPr>
      <dsp:spPr>
        <a:xfrm>
          <a:off x="54531" y="61043"/>
          <a:ext cx="1271815" cy="127181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F09AE-96A8-4D6B-BD86-E3F735A331A1}">
      <dsp:nvSpPr>
        <dsp:cNvPr id="0" name=""/>
        <dsp:cNvSpPr/>
      </dsp:nvSpPr>
      <dsp:spPr>
        <a:xfrm rot="16200000">
          <a:off x="3296319" y="2286938"/>
          <a:ext cx="3408901" cy="63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835" bIns="0" numCol="1" spcCol="1270" anchor="t" anchorCtr="0">
          <a:noAutofit/>
        </a:bodyPr>
        <a:lstStyle/>
        <a:p>
          <a:pPr lvl="0" algn="r" defTabSz="2000250">
            <a:lnSpc>
              <a:spcPct val="90000"/>
            </a:lnSpc>
            <a:spcBef>
              <a:spcPct val="0"/>
            </a:spcBef>
            <a:spcAft>
              <a:spcPct val="35000"/>
            </a:spcAft>
          </a:pPr>
          <a:r>
            <a:rPr lang="en-US" sz="4500" kern="1200" dirty="0" smtClean="0"/>
            <a:t>Math</a:t>
          </a:r>
          <a:endParaRPr lang="en-US" sz="4500" kern="1200" dirty="0"/>
        </a:p>
      </dsp:txBody>
      <dsp:txXfrm>
        <a:off x="3296319" y="2286938"/>
        <a:ext cx="3408901" cy="635907"/>
      </dsp:txXfrm>
    </dsp:sp>
    <dsp:sp modelId="{F57EF46C-6026-4C09-9332-75943EFAAAEF}">
      <dsp:nvSpPr>
        <dsp:cNvPr id="0" name=""/>
        <dsp:cNvSpPr/>
      </dsp:nvSpPr>
      <dsp:spPr>
        <a:xfrm>
          <a:off x="5318724" y="900441"/>
          <a:ext cx="3167494" cy="34089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560835"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L1: Math 0322 (students scoring 343-349)</a:t>
          </a:r>
          <a:endParaRPr lang="en-US" sz="2000" kern="1200" dirty="0"/>
        </a:p>
        <a:p>
          <a:pPr marL="228600" lvl="1" indent="-228600" algn="l" defTabSz="889000">
            <a:lnSpc>
              <a:spcPct val="90000"/>
            </a:lnSpc>
            <a:spcBef>
              <a:spcPct val="0"/>
            </a:spcBef>
            <a:spcAft>
              <a:spcPct val="15000"/>
            </a:spcAft>
            <a:buChar char="••"/>
          </a:pPr>
          <a:r>
            <a:rPr lang="en-US" sz="2000" kern="1200" dirty="0" smtClean="0"/>
            <a:t>L2: Math 0321 (students scoring 336-342)</a:t>
          </a:r>
          <a:endParaRPr lang="en-US" sz="2000" kern="1200" dirty="0"/>
        </a:p>
        <a:p>
          <a:pPr marL="228600" lvl="1" indent="-228600" algn="l" defTabSz="889000">
            <a:lnSpc>
              <a:spcPct val="90000"/>
            </a:lnSpc>
            <a:spcBef>
              <a:spcPct val="0"/>
            </a:spcBef>
            <a:spcAft>
              <a:spcPct val="15000"/>
            </a:spcAft>
            <a:buChar char="••"/>
          </a:pPr>
          <a:r>
            <a:rPr lang="en-US" sz="2000" kern="1200" dirty="0" smtClean="0"/>
            <a:t>L3: NCBM 0110 (students scoring 310-335)</a:t>
          </a:r>
          <a:endParaRPr lang="en-US" sz="2000" kern="1200" dirty="0"/>
        </a:p>
      </dsp:txBody>
      <dsp:txXfrm>
        <a:off x="5318724" y="900441"/>
        <a:ext cx="3167494" cy="3408901"/>
      </dsp:txXfrm>
    </dsp:sp>
    <dsp:sp modelId="{65DD4C3C-6BC4-4396-841D-64AA5B0E00E2}">
      <dsp:nvSpPr>
        <dsp:cNvPr id="0" name=""/>
        <dsp:cNvSpPr/>
      </dsp:nvSpPr>
      <dsp:spPr>
        <a:xfrm>
          <a:off x="4682816" y="61043"/>
          <a:ext cx="1271815" cy="12718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001C2-6DF4-4C8B-BD2E-3E534091D5E6}">
      <dsp:nvSpPr>
        <dsp:cNvPr id="0" name=""/>
        <dsp:cNvSpPr/>
      </dsp:nvSpPr>
      <dsp:spPr>
        <a:xfrm>
          <a:off x="0" y="0"/>
          <a:ext cx="8540750" cy="182879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72BBBE-E66C-47E1-9C7A-3C5A3F20E358}">
      <dsp:nvSpPr>
        <dsp:cNvPr id="0" name=""/>
        <dsp:cNvSpPr/>
      </dsp:nvSpPr>
      <dsp:spPr>
        <a:xfrm>
          <a:off x="256222" y="243839"/>
          <a:ext cx="2508845" cy="13411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59EA0-CAA0-4A72-950D-1FB51512C7D1}">
      <dsp:nvSpPr>
        <dsp:cNvPr id="0" name=""/>
        <dsp:cNvSpPr/>
      </dsp:nvSpPr>
      <dsp:spPr>
        <a:xfrm rot="10800000">
          <a:off x="256222" y="1828799"/>
          <a:ext cx="2508845" cy="22351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lang="en-US" sz="1700" i="1" u="sng" kern="1200" dirty="0" smtClean="0"/>
            <a:t>Traditional 16 week sequences: </a:t>
          </a:r>
        </a:p>
        <a:p>
          <a:pPr lvl="0" algn="l" defTabSz="755650">
            <a:lnSpc>
              <a:spcPct val="90000"/>
            </a:lnSpc>
            <a:spcBef>
              <a:spcPct val="0"/>
            </a:spcBef>
            <a:spcAft>
              <a:spcPct val="35000"/>
            </a:spcAft>
          </a:pPr>
          <a:r>
            <a:rPr lang="en-US" sz="1700" i="1" kern="1200" dirty="0" smtClean="0"/>
            <a:t>*2 Levels Combined Reading and Writing (IRW) </a:t>
          </a:r>
        </a:p>
        <a:p>
          <a:pPr lvl="0" algn="l" defTabSz="755650">
            <a:lnSpc>
              <a:spcPct val="90000"/>
            </a:lnSpc>
            <a:spcBef>
              <a:spcPct val="0"/>
            </a:spcBef>
            <a:spcAft>
              <a:spcPct val="35000"/>
            </a:spcAft>
          </a:pPr>
          <a:r>
            <a:rPr lang="en-US" sz="1700" i="1" kern="1200" dirty="0" smtClean="0"/>
            <a:t>* 3 Levels Math (1 Level ABE)</a:t>
          </a:r>
          <a:endParaRPr lang="en-US" sz="1700" kern="1200" dirty="0"/>
        </a:p>
      </dsp:txBody>
      <dsp:txXfrm rot="10800000">
        <a:off x="324962" y="1828799"/>
        <a:ext cx="2371365" cy="2166459"/>
      </dsp:txXfrm>
    </dsp:sp>
    <dsp:sp modelId="{585DCA3A-B829-4E8F-9739-D8FF4BFDFAAC}">
      <dsp:nvSpPr>
        <dsp:cNvPr id="0" name=""/>
        <dsp:cNvSpPr/>
      </dsp:nvSpPr>
      <dsp:spPr>
        <a:xfrm>
          <a:off x="3015952" y="243839"/>
          <a:ext cx="2508845" cy="134111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1F51F-C903-4C62-BB65-F97732816E8F}">
      <dsp:nvSpPr>
        <dsp:cNvPr id="0" name=""/>
        <dsp:cNvSpPr/>
      </dsp:nvSpPr>
      <dsp:spPr>
        <a:xfrm rot="10800000">
          <a:off x="3015952" y="1828799"/>
          <a:ext cx="2508845" cy="22351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lang="en-US" sz="1700" i="1" u="sng" kern="1200" dirty="0" smtClean="0"/>
            <a:t>Accelerated Sequences</a:t>
          </a:r>
          <a:r>
            <a:rPr lang="en-US" sz="1700" i="1" kern="1200" dirty="0" smtClean="0"/>
            <a:t>: *Condensed </a:t>
          </a:r>
          <a:r>
            <a:rPr lang="en-US" sz="1700" i="1" kern="1200" dirty="0" smtClean="0"/>
            <a:t> (8/8 sequential)</a:t>
          </a:r>
        </a:p>
        <a:p>
          <a:pPr lvl="0" algn="l" defTabSz="755650">
            <a:lnSpc>
              <a:spcPct val="90000"/>
            </a:lnSpc>
            <a:spcBef>
              <a:spcPct val="0"/>
            </a:spcBef>
            <a:spcAft>
              <a:spcPct val="35000"/>
            </a:spcAft>
          </a:pPr>
          <a:r>
            <a:rPr lang="en-US" sz="1700" i="1" kern="1200" dirty="0" smtClean="0"/>
            <a:t>*Mainstreaming (co-requisites)</a:t>
          </a:r>
          <a:endParaRPr lang="en-US" sz="1700" i="1" kern="1200" dirty="0" smtClean="0"/>
        </a:p>
        <a:p>
          <a:pPr lvl="0" algn="l" defTabSz="755650">
            <a:lnSpc>
              <a:spcPct val="90000"/>
            </a:lnSpc>
            <a:spcBef>
              <a:spcPct val="0"/>
            </a:spcBef>
            <a:spcAft>
              <a:spcPct val="35000"/>
            </a:spcAft>
          </a:pPr>
          <a:r>
            <a:rPr lang="en-US" sz="1700" i="1" kern="1200" dirty="0" smtClean="0"/>
            <a:t>*</a:t>
          </a:r>
          <a:r>
            <a:rPr lang="en-US" sz="1700" i="1" kern="1200" dirty="0" smtClean="0"/>
            <a:t>NCBOs (just in time instruction)</a:t>
          </a:r>
          <a:endParaRPr lang="en-US" sz="1700" kern="1200" dirty="0"/>
        </a:p>
      </dsp:txBody>
      <dsp:txXfrm rot="10800000">
        <a:off x="3084692" y="1828799"/>
        <a:ext cx="2371365" cy="2166459"/>
      </dsp:txXfrm>
    </dsp:sp>
    <dsp:sp modelId="{4F6026A7-3084-4515-B8F2-2B8519435072}">
      <dsp:nvSpPr>
        <dsp:cNvPr id="0" name=""/>
        <dsp:cNvSpPr/>
      </dsp:nvSpPr>
      <dsp:spPr>
        <a:xfrm>
          <a:off x="5775682" y="243839"/>
          <a:ext cx="2508845" cy="134111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0BC722-6933-4AAC-A2D6-C0A6436D638D}">
      <dsp:nvSpPr>
        <dsp:cNvPr id="0" name=""/>
        <dsp:cNvSpPr/>
      </dsp:nvSpPr>
      <dsp:spPr>
        <a:xfrm rot="10800000">
          <a:off x="5775682" y="1828799"/>
          <a:ext cx="2508845" cy="22351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lang="en-US" sz="1700" b="0" i="1" u="sng" kern="1200" dirty="0" smtClean="0"/>
            <a:t>4 HR TSI </a:t>
          </a:r>
          <a:r>
            <a:rPr lang="en-US" sz="1700" b="0" i="1" u="sng" kern="1200" dirty="0" smtClean="0"/>
            <a:t>Boot Camps</a:t>
          </a:r>
        </a:p>
        <a:p>
          <a:pPr lvl="0" algn="l" defTabSz="755650">
            <a:lnSpc>
              <a:spcPct val="90000"/>
            </a:lnSpc>
            <a:spcBef>
              <a:spcPct val="0"/>
            </a:spcBef>
            <a:spcAft>
              <a:spcPct val="35000"/>
            </a:spcAft>
          </a:pPr>
          <a:r>
            <a:rPr lang="en-US" sz="1700" b="0" i="1" u="none" kern="1200" dirty="0" smtClean="0"/>
            <a:t>*Reading</a:t>
          </a:r>
        </a:p>
        <a:p>
          <a:pPr lvl="0" algn="l" defTabSz="755650">
            <a:lnSpc>
              <a:spcPct val="90000"/>
            </a:lnSpc>
            <a:spcBef>
              <a:spcPct val="0"/>
            </a:spcBef>
            <a:spcAft>
              <a:spcPct val="35000"/>
            </a:spcAft>
          </a:pPr>
          <a:r>
            <a:rPr lang="en-US" sz="1700" b="0" i="1" u="none" kern="1200" dirty="0" smtClean="0"/>
            <a:t>*Writing</a:t>
          </a:r>
        </a:p>
        <a:p>
          <a:pPr lvl="0" algn="l" defTabSz="755650">
            <a:lnSpc>
              <a:spcPct val="90000"/>
            </a:lnSpc>
            <a:spcBef>
              <a:spcPct val="0"/>
            </a:spcBef>
            <a:spcAft>
              <a:spcPct val="35000"/>
            </a:spcAft>
          </a:pPr>
          <a:r>
            <a:rPr lang="en-US" sz="1700" b="0" i="1" u="none" kern="1200" dirty="0" smtClean="0"/>
            <a:t>*Math</a:t>
          </a:r>
          <a:endParaRPr lang="en-US" sz="1700" b="0" u="none" kern="1200" dirty="0"/>
        </a:p>
      </dsp:txBody>
      <dsp:txXfrm rot="10800000">
        <a:off x="5844422" y="1828799"/>
        <a:ext cx="2371365" cy="2166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B817A-7AEA-411E-A94C-C906762537AD}">
      <dsp:nvSpPr>
        <dsp:cNvPr id="0" name=""/>
        <dsp:cNvSpPr/>
      </dsp:nvSpPr>
      <dsp:spPr>
        <a:xfrm>
          <a:off x="0" y="110445"/>
          <a:ext cx="8540750" cy="12438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97463" numCol="1" spcCol="1270" anchor="ctr" anchorCtr="0">
          <a:noAutofit/>
        </a:bodyPr>
        <a:lstStyle/>
        <a:p>
          <a:pPr lvl="0" algn="l" defTabSz="800100">
            <a:lnSpc>
              <a:spcPct val="90000"/>
            </a:lnSpc>
            <a:spcBef>
              <a:spcPct val="0"/>
            </a:spcBef>
            <a:spcAft>
              <a:spcPct val="35000"/>
            </a:spcAft>
          </a:pPr>
          <a:r>
            <a:rPr lang="en-US" sz="1800" kern="1200" dirty="0" smtClean="0"/>
            <a:t>IRW 0311 &amp; IRW 0312</a:t>
          </a:r>
          <a:endParaRPr lang="en-US" sz="1800" kern="1200" dirty="0"/>
        </a:p>
      </dsp:txBody>
      <dsp:txXfrm>
        <a:off x="0" y="421410"/>
        <a:ext cx="8229786" cy="621929"/>
      </dsp:txXfrm>
    </dsp:sp>
    <dsp:sp modelId="{B726B90E-911B-47F4-808C-54E5AABD7CB3}">
      <dsp:nvSpPr>
        <dsp:cNvPr id="0" name=""/>
        <dsp:cNvSpPr/>
      </dsp:nvSpPr>
      <dsp:spPr>
        <a:xfrm>
          <a:off x="0" y="1069640"/>
          <a:ext cx="2630551" cy="239612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8 week IRW 0311 followed by 8 week IRW 0312. </a:t>
          </a:r>
        </a:p>
        <a:p>
          <a:pPr lvl="0" algn="l" defTabSz="622300">
            <a:lnSpc>
              <a:spcPct val="90000"/>
            </a:lnSpc>
            <a:spcBef>
              <a:spcPct val="0"/>
            </a:spcBef>
            <a:spcAft>
              <a:spcPct val="35000"/>
            </a:spcAft>
          </a:pPr>
          <a:r>
            <a:rPr lang="en-US" sz="1400" kern="1200" dirty="0" smtClean="0"/>
            <a:t>Student Cohort</a:t>
          </a:r>
        </a:p>
        <a:p>
          <a:pPr lvl="0" algn="l" defTabSz="622300">
            <a:lnSpc>
              <a:spcPct val="90000"/>
            </a:lnSpc>
            <a:spcBef>
              <a:spcPct val="0"/>
            </a:spcBef>
            <a:spcAft>
              <a:spcPct val="35000"/>
            </a:spcAft>
          </a:pPr>
          <a:r>
            <a:rPr lang="en-US" sz="1400" kern="1200" dirty="0" smtClean="0"/>
            <a:t>Same Instructor </a:t>
          </a:r>
        </a:p>
        <a:p>
          <a:pPr lvl="0" algn="l" defTabSz="622300">
            <a:lnSpc>
              <a:spcPct val="90000"/>
            </a:lnSpc>
            <a:spcBef>
              <a:spcPct val="0"/>
            </a:spcBef>
            <a:spcAft>
              <a:spcPct val="35000"/>
            </a:spcAft>
          </a:pPr>
          <a:r>
            <a:rPr lang="en-US" sz="1400" kern="1200" dirty="0" smtClean="0"/>
            <a:t>One textbook</a:t>
          </a:r>
        </a:p>
        <a:p>
          <a:pPr lvl="0" algn="l" defTabSz="622300">
            <a:lnSpc>
              <a:spcPct val="90000"/>
            </a:lnSpc>
            <a:spcBef>
              <a:spcPct val="0"/>
            </a:spcBef>
            <a:spcAft>
              <a:spcPct val="35000"/>
            </a:spcAft>
          </a:pPr>
          <a:r>
            <a:rPr lang="en-US" sz="1400" kern="1200" dirty="0" smtClean="0"/>
            <a:t>College Ready in one semester</a:t>
          </a:r>
        </a:p>
        <a:p>
          <a:pPr lvl="0" algn="l" defTabSz="622300">
            <a:lnSpc>
              <a:spcPct val="90000"/>
            </a:lnSpc>
            <a:spcBef>
              <a:spcPct val="0"/>
            </a:spcBef>
            <a:spcAft>
              <a:spcPct val="35000"/>
            </a:spcAft>
          </a:pPr>
          <a:r>
            <a:rPr lang="en-US" sz="1400" b="1" kern="1200" dirty="0" smtClean="0"/>
            <a:t>2016 Success Rates</a:t>
          </a:r>
          <a:r>
            <a:rPr lang="en-US" sz="1400" kern="1200" dirty="0" smtClean="0"/>
            <a:t>: 100% completion of IRW 0311</a:t>
          </a:r>
        </a:p>
        <a:p>
          <a:pPr lvl="0" algn="l" defTabSz="622300">
            <a:lnSpc>
              <a:spcPct val="90000"/>
            </a:lnSpc>
            <a:spcBef>
              <a:spcPct val="0"/>
            </a:spcBef>
            <a:spcAft>
              <a:spcPct val="35000"/>
            </a:spcAft>
          </a:pPr>
          <a:r>
            <a:rPr lang="en-US" sz="1400" kern="1200" dirty="0" smtClean="0"/>
            <a:t>85% completion of IRW 0312</a:t>
          </a:r>
        </a:p>
      </dsp:txBody>
      <dsp:txXfrm>
        <a:off x="0" y="1069640"/>
        <a:ext cx="2630551" cy="2396129"/>
      </dsp:txXfrm>
    </dsp:sp>
    <dsp:sp modelId="{270E7948-80DF-4902-8FC0-3550112A10EE}">
      <dsp:nvSpPr>
        <dsp:cNvPr id="0" name=""/>
        <dsp:cNvSpPr/>
      </dsp:nvSpPr>
      <dsp:spPr>
        <a:xfrm>
          <a:off x="2630550" y="525065"/>
          <a:ext cx="5910199" cy="12438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97463" numCol="1" spcCol="1270" anchor="ctr" anchorCtr="0">
          <a:noAutofit/>
        </a:bodyPr>
        <a:lstStyle/>
        <a:p>
          <a:pPr lvl="0" algn="l" defTabSz="800100">
            <a:lnSpc>
              <a:spcPct val="90000"/>
            </a:lnSpc>
            <a:spcBef>
              <a:spcPct val="0"/>
            </a:spcBef>
            <a:spcAft>
              <a:spcPct val="35000"/>
            </a:spcAft>
          </a:pPr>
          <a:r>
            <a:rPr lang="en-US" sz="1800" kern="1200" dirty="0" smtClean="0"/>
            <a:t>IRW 0312 &amp; English 1301</a:t>
          </a:r>
          <a:endParaRPr lang="en-US" sz="1800" kern="1200" dirty="0"/>
        </a:p>
      </dsp:txBody>
      <dsp:txXfrm>
        <a:off x="2630550" y="836030"/>
        <a:ext cx="5599235" cy="621929"/>
      </dsp:txXfrm>
    </dsp:sp>
    <dsp:sp modelId="{9A98A811-6CA7-46B4-AF1E-700088FBDDF2}">
      <dsp:nvSpPr>
        <dsp:cNvPr id="0" name=""/>
        <dsp:cNvSpPr/>
      </dsp:nvSpPr>
      <dsp:spPr>
        <a:xfrm>
          <a:off x="2630550" y="1484259"/>
          <a:ext cx="2630551" cy="239612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8 week IRW 0312 followed by 8 week English 1301</a:t>
          </a:r>
        </a:p>
        <a:p>
          <a:pPr lvl="0" algn="l" defTabSz="622300">
            <a:lnSpc>
              <a:spcPct val="90000"/>
            </a:lnSpc>
            <a:spcBef>
              <a:spcPct val="0"/>
            </a:spcBef>
            <a:spcAft>
              <a:spcPct val="35000"/>
            </a:spcAft>
          </a:pPr>
          <a:r>
            <a:rPr lang="en-US" sz="1400" kern="1200" dirty="0" smtClean="0"/>
            <a:t>Student Cohort</a:t>
          </a:r>
        </a:p>
        <a:p>
          <a:pPr lvl="0" algn="l" defTabSz="622300">
            <a:lnSpc>
              <a:spcPct val="90000"/>
            </a:lnSpc>
            <a:spcBef>
              <a:spcPct val="0"/>
            </a:spcBef>
            <a:spcAft>
              <a:spcPct val="35000"/>
            </a:spcAft>
          </a:pPr>
          <a:r>
            <a:rPr lang="en-US" sz="1400" kern="1200" dirty="0" smtClean="0"/>
            <a:t>Same Instructor</a:t>
          </a:r>
        </a:p>
        <a:p>
          <a:pPr lvl="0" algn="l" defTabSz="622300">
            <a:lnSpc>
              <a:spcPct val="90000"/>
            </a:lnSpc>
            <a:spcBef>
              <a:spcPct val="0"/>
            </a:spcBef>
            <a:spcAft>
              <a:spcPct val="35000"/>
            </a:spcAft>
          </a:pPr>
          <a:r>
            <a:rPr lang="en-US" sz="1400" kern="1200" dirty="0" smtClean="0"/>
            <a:t>One textbook</a:t>
          </a:r>
        </a:p>
        <a:p>
          <a:pPr lvl="0" algn="l" defTabSz="622300">
            <a:lnSpc>
              <a:spcPct val="90000"/>
            </a:lnSpc>
            <a:spcBef>
              <a:spcPct val="0"/>
            </a:spcBef>
            <a:spcAft>
              <a:spcPct val="35000"/>
            </a:spcAft>
          </a:pPr>
          <a:r>
            <a:rPr lang="en-US" sz="1400" kern="1200" dirty="0" smtClean="0"/>
            <a:t>College Ready in one semester</a:t>
          </a:r>
        </a:p>
        <a:p>
          <a:pPr lvl="0" algn="l" defTabSz="622300">
            <a:lnSpc>
              <a:spcPct val="90000"/>
            </a:lnSpc>
            <a:spcBef>
              <a:spcPct val="0"/>
            </a:spcBef>
            <a:spcAft>
              <a:spcPct val="35000"/>
            </a:spcAft>
          </a:pPr>
          <a:r>
            <a:rPr lang="en-US" sz="1400" b="1" kern="1200" dirty="0" smtClean="0"/>
            <a:t>2017 (Pilot) Success Rates</a:t>
          </a:r>
          <a:r>
            <a:rPr lang="en-US" sz="1400" kern="1200" dirty="0" smtClean="0"/>
            <a:t>: 92% completion of IRW 0312 </a:t>
          </a:r>
          <a:r>
            <a:rPr lang="en-US" sz="1400" kern="1200" dirty="0" smtClean="0"/>
            <a:t>; 90% completion of English 1301</a:t>
          </a:r>
          <a:endParaRPr lang="en-US" sz="1400" kern="1200" dirty="0" smtClean="0"/>
        </a:p>
      </dsp:txBody>
      <dsp:txXfrm>
        <a:off x="2630550" y="1484259"/>
        <a:ext cx="2630551" cy="2396129"/>
      </dsp:txXfrm>
    </dsp:sp>
    <dsp:sp modelId="{D4085542-0EF3-4006-87F7-5B422D36971D}">
      <dsp:nvSpPr>
        <dsp:cNvPr id="0" name=""/>
        <dsp:cNvSpPr/>
      </dsp:nvSpPr>
      <dsp:spPr>
        <a:xfrm>
          <a:off x="5261101" y="939684"/>
          <a:ext cx="3279648" cy="1243858"/>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97463" numCol="1" spcCol="1270" anchor="ctr" anchorCtr="0">
          <a:noAutofit/>
        </a:bodyPr>
        <a:lstStyle/>
        <a:p>
          <a:pPr lvl="0" algn="l" defTabSz="800100">
            <a:lnSpc>
              <a:spcPct val="90000"/>
            </a:lnSpc>
            <a:spcBef>
              <a:spcPct val="0"/>
            </a:spcBef>
            <a:spcAft>
              <a:spcPct val="35000"/>
            </a:spcAft>
          </a:pPr>
          <a:r>
            <a:rPr lang="en-US" sz="1800" kern="1200" dirty="0" smtClean="0"/>
            <a:t>NCBW 0112 &amp; English 1301</a:t>
          </a:r>
          <a:endParaRPr lang="en-US" sz="1800" kern="1200" dirty="0"/>
        </a:p>
      </dsp:txBody>
      <dsp:txXfrm>
        <a:off x="5261101" y="1250649"/>
        <a:ext cx="2968684" cy="621929"/>
      </dsp:txXfrm>
    </dsp:sp>
    <dsp:sp modelId="{3B45FF22-DA18-428C-BF0A-84E75CE137FC}">
      <dsp:nvSpPr>
        <dsp:cNvPr id="0" name=""/>
        <dsp:cNvSpPr/>
      </dsp:nvSpPr>
      <dsp:spPr>
        <a:xfrm>
          <a:off x="5261101" y="1898879"/>
          <a:ext cx="2630551" cy="236106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4 week NCBO followed by 12 week English 1301</a:t>
          </a:r>
        </a:p>
        <a:p>
          <a:pPr lvl="0" algn="l" defTabSz="622300">
            <a:lnSpc>
              <a:spcPct val="90000"/>
            </a:lnSpc>
            <a:spcBef>
              <a:spcPct val="0"/>
            </a:spcBef>
            <a:spcAft>
              <a:spcPct val="35000"/>
            </a:spcAft>
          </a:pPr>
          <a:r>
            <a:rPr lang="en-US" sz="1400" kern="1200" dirty="0" smtClean="0"/>
            <a:t>Student Cohort</a:t>
          </a:r>
          <a:endParaRPr lang="en-US" sz="1400" kern="1200" dirty="0"/>
        </a:p>
        <a:p>
          <a:pPr lvl="0" algn="l" defTabSz="622300">
            <a:lnSpc>
              <a:spcPct val="90000"/>
            </a:lnSpc>
            <a:spcBef>
              <a:spcPct val="0"/>
            </a:spcBef>
            <a:spcAft>
              <a:spcPct val="35000"/>
            </a:spcAft>
          </a:pPr>
          <a:r>
            <a:rPr lang="en-US" sz="1400" kern="1200" dirty="0" smtClean="0"/>
            <a:t>Same Instructor</a:t>
          </a:r>
        </a:p>
        <a:p>
          <a:pPr lvl="0" algn="l" defTabSz="622300">
            <a:lnSpc>
              <a:spcPct val="90000"/>
            </a:lnSpc>
            <a:spcBef>
              <a:spcPct val="0"/>
            </a:spcBef>
            <a:spcAft>
              <a:spcPct val="35000"/>
            </a:spcAft>
          </a:pPr>
          <a:r>
            <a:rPr lang="en-US" sz="1400" kern="1200" smtClean="0"/>
            <a:t>One textbook</a:t>
          </a:r>
          <a:endParaRPr lang="en-US" sz="1400" kern="1200" dirty="0" smtClean="0"/>
        </a:p>
        <a:p>
          <a:pPr lvl="0" algn="l" defTabSz="622300">
            <a:lnSpc>
              <a:spcPct val="90000"/>
            </a:lnSpc>
            <a:spcBef>
              <a:spcPct val="0"/>
            </a:spcBef>
            <a:spcAft>
              <a:spcPct val="35000"/>
            </a:spcAft>
          </a:pPr>
          <a:r>
            <a:rPr lang="en-US" sz="1400" kern="1200" dirty="0" smtClean="0"/>
            <a:t>College Ready in one semester </a:t>
          </a:r>
        </a:p>
        <a:p>
          <a:pPr lvl="0" algn="l" defTabSz="622300">
            <a:lnSpc>
              <a:spcPct val="90000"/>
            </a:lnSpc>
            <a:spcBef>
              <a:spcPct val="0"/>
            </a:spcBef>
            <a:spcAft>
              <a:spcPct val="35000"/>
            </a:spcAft>
          </a:pPr>
          <a:r>
            <a:rPr lang="en-US" sz="1400" b="1" kern="1200" dirty="0" smtClean="0"/>
            <a:t>2016 Success Rates</a:t>
          </a:r>
          <a:r>
            <a:rPr lang="en-US" sz="1400" kern="1200" dirty="0" smtClean="0"/>
            <a:t>: 82% completion of NCBW</a:t>
          </a:r>
        </a:p>
        <a:p>
          <a:pPr lvl="0" algn="l" defTabSz="622300">
            <a:lnSpc>
              <a:spcPct val="90000"/>
            </a:lnSpc>
            <a:spcBef>
              <a:spcPct val="0"/>
            </a:spcBef>
            <a:spcAft>
              <a:spcPct val="35000"/>
            </a:spcAft>
          </a:pPr>
          <a:r>
            <a:rPr lang="en-US" sz="1400" kern="1200" dirty="0" smtClean="0"/>
            <a:t>72% completion of English 1301</a:t>
          </a:r>
        </a:p>
      </dsp:txBody>
      <dsp:txXfrm>
        <a:off x="5261101" y="1898879"/>
        <a:ext cx="2630551" cy="2361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14F9A-B2D1-4DEF-B598-1D400BE12881}">
      <dsp:nvSpPr>
        <dsp:cNvPr id="0" name=""/>
        <dsp:cNvSpPr/>
      </dsp:nvSpPr>
      <dsp:spPr>
        <a:xfrm>
          <a:off x="0" y="139702"/>
          <a:ext cx="8686800" cy="1415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All institutions of higher learning will use co-requisite remediation as the required model for students in Developmental education courses</a:t>
          </a:r>
          <a:endParaRPr lang="en-US" sz="3000" kern="1200" dirty="0"/>
        </a:p>
      </dsp:txBody>
      <dsp:txXfrm>
        <a:off x="41456" y="181158"/>
        <a:ext cx="8603888" cy="1332497"/>
      </dsp:txXfrm>
    </dsp:sp>
    <dsp:sp modelId="{8A0B68AC-914E-4A2A-815E-D6CE85B6B295}">
      <dsp:nvSpPr>
        <dsp:cNvPr id="0" name=""/>
        <dsp:cNvSpPr/>
      </dsp:nvSpPr>
      <dsp:spPr>
        <a:xfrm>
          <a:off x="0" y="1734563"/>
          <a:ext cx="996950" cy="99695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440B3-0549-44F8-BA9F-D74787D30A38}">
      <dsp:nvSpPr>
        <dsp:cNvPr id="0" name=""/>
        <dsp:cNvSpPr/>
      </dsp:nvSpPr>
      <dsp:spPr>
        <a:xfrm>
          <a:off x="1056767" y="1734563"/>
          <a:ext cx="7630032" cy="99695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Fall 2018: 25% of all </a:t>
          </a:r>
          <a:r>
            <a:rPr lang="en-US" sz="2100" kern="1200" dirty="0" err="1" smtClean="0"/>
            <a:t>DevEd</a:t>
          </a:r>
          <a:r>
            <a:rPr lang="en-US" sz="2100" kern="1200" dirty="0" smtClean="0"/>
            <a:t> courses will be offered as co-requisite remediation</a:t>
          </a:r>
          <a:endParaRPr lang="en-US" sz="2100" kern="1200" dirty="0"/>
        </a:p>
      </dsp:txBody>
      <dsp:txXfrm>
        <a:off x="1105443" y="1783239"/>
        <a:ext cx="7532680" cy="899598"/>
      </dsp:txXfrm>
    </dsp:sp>
    <dsp:sp modelId="{099C1539-D851-4199-B027-2CDE96A6C133}">
      <dsp:nvSpPr>
        <dsp:cNvPr id="0" name=""/>
        <dsp:cNvSpPr/>
      </dsp:nvSpPr>
      <dsp:spPr>
        <a:xfrm>
          <a:off x="0" y="2851147"/>
          <a:ext cx="996950" cy="996950"/>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CED67-7AC9-4533-AD27-39DFB8D71D5C}">
      <dsp:nvSpPr>
        <dsp:cNvPr id="0" name=""/>
        <dsp:cNvSpPr/>
      </dsp:nvSpPr>
      <dsp:spPr>
        <a:xfrm>
          <a:off x="1056767" y="2851147"/>
          <a:ext cx="7630032" cy="99695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Fall 2020: 75% of all </a:t>
          </a:r>
          <a:r>
            <a:rPr lang="en-US" sz="2100" kern="1200" dirty="0" err="1" smtClean="0"/>
            <a:t>DevEd</a:t>
          </a:r>
          <a:r>
            <a:rPr lang="en-US" sz="2100" kern="1200" dirty="0" smtClean="0"/>
            <a:t> courses will be offered as co-requisite remediation</a:t>
          </a:r>
          <a:endParaRPr lang="en-US" sz="2100" kern="1200" dirty="0"/>
        </a:p>
      </dsp:txBody>
      <dsp:txXfrm>
        <a:off x="1105443" y="2899823"/>
        <a:ext cx="7532680" cy="8995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E8017-F8CC-48C6-B851-1644989D8FFC}">
      <dsp:nvSpPr>
        <dsp:cNvPr id="0" name=""/>
        <dsp:cNvSpPr/>
      </dsp:nvSpPr>
      <dsp:spPr>
        <a:xfrm>
          <a:off x="197442" y="453125"/>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i="1" kern="1200" dirty="0" smtClean="0"/>
            <a:t>Administration met with English and Math Faculty</a:t>
          </a:r>
          <a:endParaRPr lang="en-US" sz="2400" kern="1200" dirty="0"/>
        </a:p>
      </dsp:txBody>
      <dsp:txXfrm>
        <a:off x="197442" y="453125"/>
        <a:ext cx="7399406" cy="672673"/>
      </dsp:txXfrm>
    </dsp:sp>
    <dsp:sp modelId="{99D0C18D-E4F3-4C73-85A3-B360E1564967}">
      <dsp:nvSpPr>
        <dsp:cNvPr id="0" name=""/>
        <dsp:cNvSpPr/>
      </dsp:nvSpPr>
      <dsp:spPr>
        <a:xfrm>
          <a:off x="197442"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88E0D-1B2B-4A02-A7E5-E0D3E2B993CF}">
      <dsp:nvSpPr>
        <dsp:cNvPr id="0" name=""/>
        <dsp:cNvSpPr/>
      </dsp:nvSpPr>
      <dsp:spPr>
        <a:xfrm>
          <a:off x="1241581"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A36EC-A82C-4DA3-AB7A-2C8D062778CB}">
      <dsp:nvSpPr>
        <dsp:cNvPr id="0" name=""/>
        <dsp:cNvSpPr/>
      </dsp:nvSpPr>
      <dsp:spPr>
        <a:xfrm>
          <a:off x="2285720"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91837-75A7-4E95-B4CF-260BBDCD47B1}">
      <dsp:nvSpPr>
        <dsp:cNvPr id="0" name=""/>
        <dsp:cNvSpPr/>
      </dsp:nvSpPr>
      <dsp:spPr>
        <a:xfrm>
          <a:off x="3329858"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0C4B4-57C3-4057-A70A-5BDE21D6B35C}">
      <dsp:nvSpPr>
        <dsp:cNvPr id="0" name=""/>
        <dsp:cNvSpPr/>
      </dsp:nvSpPr>
      <dsp:spPr>
        <a:xfrm>
          <a:off x="4373997"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EC18A-66EF-455D-8DD4-15E33582A005}">
      <dsp:nvSpPr>
        <dsp:cNvPr id="0" name=""/>
        <dsp:cNvSpPr/>
      </dsp:nvSpPr>
      <dsp:spPr>
        <a:xfrm>
          <a:off x="5418135"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A14449-70EC-4A03-ABB5-F958C1CE112C}">
      <dsp:nvSpPr>
        <dsp:cNvPr id="0" name=""/>
        <dsp:cNvSpPr/>
      </dsp:nvSpPr>
      <dsp:spPr>
        <a:xfrm>
          <a:off x="6462274"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9BA24-5263-4327-ACC2-A5D091A9F5E4}">
      <dsp:nvSpPr>
        <dsp:cNvPr id="0" name=""/>
        <dsp:cNvSpPr/>
      </dsp:nvSpPr>
      <dsp:spPr>
        <a:xfrm>
          <a:off x="197442" y="1380661"/>
          <a:ext cx="7834714"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i="1" kern="1200" dirty="0" smtClean="0"/>
            <a:t>Chose Distance Learning, using Life Size and Blackboard</a:t>
          </a:r>
          <a:r>
            <a:rPr lang="en-US" sz="1700" i="1" kern="1200" dirty="0" smtClean="0"/>
            <a:t> </a:t>
          </a:r>
          <a:r>
            <a:rPr lang="en-US" sz="2400" i="1" kern="1200" dirty="0" smtClean="0"/>
            <a:t>LMS</a:t>
          </a:r>
          <a:endParaRPr lang="en-US" sz="2400" i="1" kern="1200" dirty="0"/>
        </a:p>
      </dsp:txBody>
      <dsp:txXfrm>
        <a:off x="197442" y="1380661"/>
        <a:ext cx="7834714" cy="672673"/>
      </dsp:txXfrm>
    </dsp:sp>
    <dsp:sp modelId="{C73AA7FE-211D-402B-B9D0-535ED6F59D9C}">
      <dsp:nvSpPr>
        <dsp:cNvPr id="0" name=""/>
        <dsp:cNvSpPr/>
      </dsp:nvSpPr>
      <dsp:spPr>
        <a:xfrm>
          <a:off x="197442"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89ADA-A828-4C56-BDF9-234C97496D58}">
      <dsp:nvSpPr>
        <dsp:cNvPr id="0" name=""/>
        <dsp:cNvSpPr/>
      </dsp:nvSpPr>
      <dsp:spPr>
        <a:xfrm>
          <a:off x="1241581"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51BC8-307E-4A7D-B48D-9F092E38BED2}">
      <dsp:nvSpPr>
        <dsp:cNvPr id="0" name=""/>
        <dsp:cNvSpPr/>
      </dsp:nvSpPr>
      <dsp:spPr>
        <a:xfrm>
          <a:off x="2285720"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9B933-0C57-4AD9-9FA7-76BC45D43959}">
      <dsp:nvSpPr>
        <dsp:cNvPr id="0" name=""/>
        <dsp:cNvSpPr/>
      </dsp:nvSpPr>
      <dsp:spPr>
        <a:xfrm>
          <a:off x="3329858"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C286E-E77B-4DCD-9796-9AD6D61584E7}">
      <dsp:nvSpPr>
        <dsp:cNvPr id="0" name=""/>
        <dsp:cNvSpPr/>
      </dsp:nvSpPr>
      <dsp:spPr>
        <a:xfrm>
          <a:off x="4373997"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54644-1595-489C-80D2-136AB5E6CE7D}">
      <dsp:nvSpPr>
        <dsp:cNvPr id="0" name=""/>
        <dsp:cNvSpPr/>
      </dsp:nvSpPr>
      <dsp:spPr>
        <a:xfrm>
          <a:off x="5418135"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A3402-B40F-4319-9D50-3ECF6D9DF256}">
      <dsp:nvSpPr>
        <dsp:cNvPr id="0" name=""/>
        <dsp:cNvSpPr/>
      </dsp:nvSpPr>
      <dsp:spPr>
        <a:xfrm>
          <a:off x="6462274"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CBB63-5E71-4EC8-A0C6-4D757230F40F}">
      <dsp:nvSpPr>
        <dsp:cNvPr id="0" name=""/>
        <dsp:cNvSpPr/>
      </dsp:nvSpPr>
      <dsp:spPr>
        <a:xfrm>
          <a:off x="197442" y="2308196"/>
          <a:ext cx="772971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i="1" kern="1200" dirty="0" smtClean="0"/>
            <a:t>Assigned specific faculty members to develop the curriculum</a:t>
          </a:r>
          <a:endParaRPr lang="en-US" sz="2400" i="1" kern="1200" dirty="0"/>
        </a:p>
      </dsp:txBody>
      <dsp:txXfrm>
        <a:off x="197442" y="2308196"/>
        <a:ext cx="7729716" cy="672673"/>
      </dsp:txXfrm>
    </dsp:sp>
    <dsp:sp modelId="{E095A9F1-3644-432A-87A3-DA83E55A12E8}">
      <dsp:nvSpPr>
        <dsp:cNvPr id="0" name=""/>
        <dsp:cNvSpPr/>
      </dsp:nvSpPr>
      <dsp:spPr>
        <a:xfrm>
          <a:off x="197442"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38007-C460-4FFE-A2C1-0D20773F05F4}">
      <dsp:nvSpPr>
        <dsp:cNvPr id="0" name=""/>
        <dsp:cNvSpPr/>
      </dsp:nvSpPr>
      <dsp:spPr>
        <a:xfrm>
          <a:off x="1241581"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45F90-9C31-4B9F-934B-CCBBE29FB563}">
      <dsp:nvSpPr>
        <dsp:cNvPr id="0" name=""/>
        <dsp:cNvSpPr/>
      </dsp:nvSpPr>
      <dsp:spPr>
        <a:xfrm>
          <a:off x="2285720"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A1B5F-358E-4732-B8F1-4DB064101928}">
      <dsp:nvSpPr>
        <dsp:cNvPr id="0" name=""/>
        <dsp:cNvSpPr/>
      </dsp:nvSpPr>
      <dsp:spPr>
        <a:xfrm>
          <a:off x="3329858"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685C2-052E-4340-9B0C-10A067A344DC}">
      <dsp:nvSpPr>
        <dsp:cNvPr id="0" name=""/>
        <dsp:cNvSpPr/>
      </dsp:nvSpPr>
      <dsp:spPr>
        <a:xfrm>
          <a:off x="4373997"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307B8-7E4F-4289-845C-E0EA3E17A432}">
      <dsp:nvSpPr>
        <dsp:cNvPr id="0" name=""/>
        <dsp:cNvSpPr/>
      </dsp:nvSpPr>
      <dsp:spPr>
        <a:xfrm>
          <a:off x="5418135"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DA88B-FF65-4B87-852A-A0775FDE6D98}">
      <dsp:nvSpPr>
        <dsp:cNvPr id="0" name=""/>
        <dsp:cNvSpPr/>
      </dsp:nvSpPr>
      <dsp:spPr>
        <a:xfrm>
          <a:off x="6462274"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7282C-8638-4F45-8E28-8E136885F257}">
      <dsp:nvSpPr>
        <dsp:cNvPr id="0" name=""/>
        <dsp:cNvSpPr/>
      </dsp:nvSpPr>
      <dsp:spPr>
        <a:xfrm>
          <a:off x="197442" y="3235732"/>
          <a:ext cx="5529058"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i="1" kern="1200" dirty="0" smtClean="0"/>
            <a:t>Assigned a Facilitator/Proctor at each site</a:t>
          </a:r>
          <a:endParaRPr lang="en-US" sz="2400" i="1" kern="1200" dirty="0"/>
        </a:p>
      </dsp:txBody>
      <dsp:txXfrm>
        <a:off x="197442" y="3235732"/>
        <a:ext cx="5529058" cy="672673"/>
      </dsp:txXfrm>
    </dsp:sp>
    <dsp:sp modelId="{B59FD2B8-3340-42A1-AE87-83C4D3A6D5C7}">
      <dsp:nvSpPr>
        <dsp:cNvPr id="0" name=""/>
        <dsp:cNvSpPr/>
      </dsp:nvSpPr>
      <dsp:spPr>
        <a:xfrm>
          <a:off x="197442"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EA2B8-8F73-4EBF-A095-6B13E6648A94}">
      <dsp:nvSpPr>
        <dsp:cNvPr id="0" name=""/>
        <dsp:cNvSpPr/>
      </dsp:nvSpPr>
      <dsp:spPr>
        <a:xfrm>
          <a:off x="1241581"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DCEA4-6EE8-48E2-A64D-9724E1355ED0}">
      <dsp:nvSpPr>
        <dsp:cNvPr id="0" name=""/>
        <dsp:cNvSpPr/>
      </dsp:nvSpPr>
      <dsp:spPr>
        <a:xfrm>
          <a:off x="2285720"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098C7-C028-4DCA-A916-E2D347FF1D70}">
      <dsp:nvSpPr>
        <dsp:cNvPr id="0" name=""/>
        <dsp:cNvSpPr/>
      </dsp:nvSpPr>
      <dsp:spPr>
        <a:xfrm>
          <a:off x="3329858"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8463C-6A13-44DE-8A53-638318100756}">
      <dsp:nvSpPr>
        <dsp:cNvPr id="0" name=""/>
        <dsp:cNvSpPr/>
      </dsp:nvSpPr>
      <dsp:spPr>
        <a:xfrm>
          <a:off x="4373997"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81B35-9871-46C5-81D1-8484FF32FA1F}">
      <dsp:nvSpPr>
        <dsp:cNvPr id="0" name=""/>
        <dsp:cNvSpPr/>
      </dsp:nvSpPr>
      <dsp:spPr>
        <a:xfrm>
          <a:off x="5418135"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C9CDC-8D7D-4B20-A7EC-CF7F579EDB78}">
      <dsp:nvSpPr>
        <dsp:cNvPr id="0" name=""/>
        <dsp:cNvSpPr/>
      </dsp:nvSpPr>
      <dsp:spPr>
        <a:xfrm>
          <a:off x="6462274"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E8017-F8CC-48C6-B851-1644989D8FFC}">
      <dsp:nvSpPr>
        <dsp:cNvPr id="0" name=""/>
        <dsp:cNvSpPr/>
      </dsp:nvSpPr>
      <dsp:spPr>
        <a:xfrm>
          <a:off x="197442" y="453125"/>
          <a:ext cx="739940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kern="1200" dirty="0" smtClean="0"/>
            <a:t>TSI Committee met with English and Math Faculty</a:t>
          </a:r>
          <a:endParaRPr lang="en-US" sz="2400" kern="1200" dirty="0"/>
        </a:p>
      </dsp:txBody>
      <dsp:txXfrm>
        <a:off x="197442" y="453125"/>
        <a:ext cx="7399406" cy="672673"/>
      </dsp:txXfrm>
    </dsp:sp>
    <dsp:sp modelId="{99D0C18D-E4F3-4C73-85A3-B360E1564967}">
      <dsp:nvSpPr>
        <dsp:cNvPr id="0" name=""/>
        <dsp:cNvSpPr/>
      </dsp:nvSpPr>
      <dsp:spPr>
        <a:xfrm>
          <a:off x="197442"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88E0D-1B2B-4A02-A7E5-E0D3E2B993CF}">
      <dsp:nvSpPr>
        <dsp:cNvPr id="0" name=""/>
        <dsp:cNvSpPr/>
      </dsp:nvSpPr>
      <dsp:spPr>
        <a:xfrm>
          <a:off x="1241581"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A36EC-A82C-4DA3-AB7A-2C8D062778CB}">
      <dsp:nvSpPr>
        <dsp:cNvPr id="0" name=""/>
        <dsp:cNvSpPr/>
      </dsp:nvSpPr>
      <dsp:spPr>
        <a:xfrm>
          <a:off x="2285720"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91837-75A7-4E95-B4CF-260BBDCD47B1}">
      <dsp:nvSpPr>
        <dsp:cNvPr id="0" name=""/>
        <dsp:cNvSpPr/>
      </dsp:nvSpPr>
      <dsp:spPr>
        <a:xfrm>
          <a:off x="3329858"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0C4B4-57C3-4057-A70A-5BDE21D6B35C}">
      <dsp:nvSpPr>
        <dsp:cNvPr id="0" name=""/>
        <dsp:cNvSpPr/>
      </dsp:nvSpPr>
      <dsp:spPr>
        <a:xfrm>
          <a:off x="4373997"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EC18A-66EF-455D-8DD4-15E33582A005}">
      <dsp:nvSpPr>
        <dsp:cNvPr id="0" name=""/>
        <dsp:cNvSpPr/>
      </dsp:nvSpPr>
      <dsp:spPr>
        <a:xfrm>
          <a:off x="5418135"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A14449-70EC-4A03-ABB5-F958C1CE112C}">
      <dsp:nvSpPr>
        <dsp:cNvPr id="0" name=""/>
        <dsp:cNvSpPr/>
      </dsp:nvSpPr>
      <dsp:spPr>
        <a:xfrm>
          <a:off x="6462274" y="1125799"/>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9BA24-5263-4327-ACC2-A5D091A9F5E4}">
      <dsp:nvSpPr>
        <dsp:cNvPr id="0" name=""/>
        <dsp:cNvSpPr/>
      </dsp:nvSpPr>
      <dsp:spPr>
        <a:xfrm>
          <a:off x="197442" y="1380661"/>
          <a:ext cx="7834714"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i="1" kern="1200" dirty="0" smtClean="0"/>
            <a:t>Chose In House Training and Textbook</a:t>
          </a:r>
          <a:endParaRPr lang="en-US" sz="2400" i="1" kern="1200" dirty="0"/>
        </a:p>
      </dsp:txBody>
      <dsp:txXfrm>
        <a:off x="197442" y="1380661"/>
        <a:ext cx="7834714" cy="672673"/>
      </dsp:txXfrm>
    </dsp:sp>
    <dsp:sp modelId="{C73AA7FE-211D-402B-B9D0-535ED6F59D9C}">
      <dsp:nvSpPr>
        <dsp:cNvPr id="0" name=""/>
        <dsp:cNvSpPr/>
      </dsp:nvSpPr>
      <dsp:spPr>
        <a:xfrm>
          <a:off x="197442"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89ADA-A828-4C56-BDF9-234C97496D58}">
      <dsp:nvSpPr>
        <dsp:cNvPr id="0" name=""/>
        <dsp:cNvSpPr/>
      </dsp:nvSpPr>
      <dsp:spPr>
        <a:xfrm>
          <a:off x="1241581"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51BC8-307E-4A7D-B48D-9F092E38BED2}">
      <dsp:nvSpPr>
        <dsp:cNvPr id="0" name=""/>
        <dsp:cNvSpPr/>
      </dsp:nvSpPr>
      <dsp:spPr>
        <a:xfrm>
          <a:off x="2285720"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9B933-0C57-4AD9-9FA7-76BC45D43959}">
      <dsp:nvSpPr>
        <dsp:cNvPr id="0" name=""/>
        <dsp:cNvSpPr/>
      </dsp:nvSpPr>
      <dsp:spPr>
        <a:xfrm>
          <a:off x="3329858"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C286E-E77B-4DCD-9796-9AD6D61584E7}">
      <dsp:nvSpPr>
        <dsp:cNvPr id="0" name=""/>
        <dsp:cNvSpPr/>
      </dsp:nvSpPr>
      <dsp:spPr>
        <a:xfrm>
          <a:off x="4373997"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54644-1595-489C-80D2-136AB5E6CE7D}">
      <dsp:nvSpPr>
        <dsp:cNvPr id="0" name=""/>
        <dsp:cNvSpPr/>
      </dsp:nvSpPr>
      <dsp:spPr>
        <a:xfrm>
          <a:off x="5418135"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DA3402-B40F-4319-9D50-3ECF6D9DF256}">
      <dsp:nvSpPr>
        <dsp:cNvPr id="0" name=""/>
        <dsp:cNvSpPr/>
      </dsp:nvSpPr>
      <dsp:spPr>
        <a:xfrm>
          <a:off x="6462274" y="2053334"/>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CBB63-5E71-4EC8-A0C6-4D757230F40F}">
      <dsp:nvSpPr>
        <dsp:cNvPr id="0" name=""/>
        <dsp:cNvSpPr/>
      </dsp:nvSpPr>
      <dsp:spPr>
        <a:xfrm>
          <a:off x="197442" y="2308196"/>
          <a:ext cx="7729716"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i="1" kern="1200" dirty="0" smtClean="0"/>
            <a:t>Assigned specific faculty members to develop the curriculum</a:t>
          </a:r>
          <a:endParaRPr lang="en-US" sz="2400" i="1" kern="1200" dirty="0"/>
        </a:p>
      </dsp:txBody>
      <dsp:txXfrm>
        <a:off x="197442" y="2308196"/>
        <a:ext cx="7729716" cy="672673"/>
      </dsp:txXfrm>
    </dsp:sp>
    <dsp:sp modelId="{E095A9F1-3644-432A-87A3-DA83E55A12E8}">
      <dsp:nvSpPr>
        <dsp:cNvPr id="0" name=""/>
        <dsp:cNvSpPr/>
      </dsp:nvSpPr>
      <dsp:spPr>
        <a:xfrm>
          <a:off x="197442"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38007-C460-4FFE-A2C1-0D20773F05F4}">
      <dsp:nvSpPr>
        <dsp:cNvPr id="0" name=""/>
        <dsp:cNvSpPr/>
      </dsp:nvSpPr>
      <dsp:spPr>
        <a:xfrm>
          <a:off x="1241581"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45F90-9C31-4B9F-934B-CCBBE29FB563}">
      <dsp:nvSpPr>
        <dsp:cNvPr id="0" name=""/>
        <dsp:cNvSpPr/>
      </dsp:nvSpPr>
      <dsp:spPr>
        <a:xfrm>
          <a:off x="2285720"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BA1B5F-358E-4732-B8F1-4DB064101928}">
      <dsp:nvSpPr>
        <dsp:cNvPr id="0" name=""/>
        <dsp:cNvSpPr/>
      </dsp:nvSpPr>
      <dsp:spPr>
        <a:xfrm>
          <a:off x="3329858"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685C2-052E-4340-9B0C-10A067A344DC}">
      <dsp:nvSpPr>
        <dsp:cNvPr id="0" name=""/>
        <dsp:cNvSpPr/>
      </dsp:nvSpPr>
      <dsp:spPr>
        <a:xfrm>
          <a:off x="4373997"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307B8-7E4F-4289-845C-E0EA3E17A432}">
      <dsp:nvSpPr>
        <dsp:cNvPr id="0" name=""/>
        <dsp:cNvSpPr/>
      </dsp:nvSpPr>
      <dsp:spPr>
        <a:xfrm>
          <a:off x="5418135"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DA88B-FF65-4B87-852A-A0775FDE6D98}">
      <dsp:nvSpPr>
        <dsp:cNvPr id="0" name=""/>
        <dsp:cNvSpPr/>
      </dsp:nvSpPr>
      <dsp:spPr>
        <a:xfrm>
          <a:off x="6462274" y="2980870"/>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7282C-8638-4F45-8E28-8E136885F257}">
      <dsp:nvSpPr>
        <dsp:cNvPr id="0" name=""/>
        <dsp:cNvSpPr/>
      </dsp:nvSpPr>
      <dsp:spPr>
        <a:xfrm>
          <a:off x="197442" y="3235732"/>
          <a:ext cx="6290975" cy="67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en-US" sz="2400" i="1" kern="1200" dirty="0" smtClean="0"/>
            <a:t>Provided training, mentors, and curriculum for high school partners</a:t>
          </a:r>
          <a:endParaRPr lang="en-US" sz="2400" i="1" kern="1200" dirty="0"/>
        </a:p>
      </dsp:txBody>
      <dsp:txXfrm>
        <a:off x="197442" y="3235732"/>
        <a:ext cx="6290975" cy="672673"/>
      </dsp:txXfrm>
    </dsp:sp>
    <dsp:sp modelId="{B59FD2B8-3340-42A1-AE87-83C4D3A6D5C7}">
      <dsp:nvSpPr>
        <dsp:cNvPr id="0" name=""/>
        <dsp:cNvSpPr/>
      </dsp:nvSpPr>
      <dsp:spPr>
        <a:xfrm>
          <a:off x="197442"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EA2B8-8F73-4EBF-A095-6B13E6648A94}">
      <dsp:nvSpPr>
        <dsp:cNvPr id="0" name=""/>
        <dsp:cNvSpPr/>
      </dsp:nvSpPr>
      <dsp:spPr>
        <a:xfrm>
          <a:off x="1241581"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DCEA4-6EE8-48E2-A64D-9724E1355ED0}">
      <dsp:nvSpPr>
        <dsp:cNvPr id="0" name=""/>
        <dsp:cNvSpPr/>
      </dsp:nvSpPr>
      <dsp:spPr>
        <a:xfrm>
          <a:off x="2285720"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098C7-C028-4DCA-A916-E2D347FF1D70}">
      <dsp:nvSpPr>
        <dsp:cNvPr id="0" name=""/>
        <dsp:cNvSpPr/>
      </dsp:nvSpPr>
      <dsp:spPr>
        <a:xfrm>
          <a:off x="3329858"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8463C-6A13-44DE-8A53-638318100756}">
      <dsp:nvSpPr>
        <dsp:cNvPr id="0" name=""/>
        <dsp:cNvSpPr/>
      </dsp:nvSpPr>
      <dsp:spPr>
        <a:xfrm>
          <a:off x="4373997"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81B35-9871-46C5-81D1-8484FF32FA1F}">
      <dsp:nvSpPr>
        <dsp:cNvPr id="0" name=""/>
        <dsp:cNvSpPr/>
      </dsp:nvSpPr>
      <dsp:spPr>
        <a:xfrm>
          <a:off x="5418135"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C9CDC-8D7D-4B20-A7EC-CF7F579EDB78}">
      <dsp:nvSpPr>
        <dsp:cNvPr id="0" name=""/>
        <dsp:cNvSpPr/>
      </dsp:nvSpPr>
      <dsp:spPr>
        <a:xfrm>
          <a:off x="6462274" y="3908405"/>
          <a:ext cx="986587" cy="164431"/>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6D93B-BC50-41B5-B018-B0BD825F7F36}" type="datetimeFigureOut">
              <a:rPr lang="en-US" smtClean="0"/>
              <a:t>6/12/2018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F2B6A-5FB8-4420-9813-796AC4C55A68}" type="slidenum">
              <a:rPr lang="en-US" smtClean="0"/>
              <a:t>‹#›</a:t>
            </a:fld>
            <a:endParaRPr lang="en-US"/>
          </a:p>
        </p:txBody>
      </p:sp>
    </p:spTree>
    <p:extLst>
      <p:ext uri="{BB962C8B-B14F-4D97-AF65-F5344CB8AC3E}">
        <p14:creationId xmlns:p14="http://schemas.microsoft.com/office/powerpoint/2010/main" val="320829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F2B6A-5FB8-4420-9813-796AC4C55A68}" type="slidenum">
              <a:rPr lang="en-US" smtClean="0"/>
              <a:t>1</a:t>
            </a:fld>
            <a:endParaRPr lang="en-US"/>
          </a:p>
        </p:txBody>
      </p:sp>
    </p:spTree>
    <p:extLst>
      <p:ext uri="{BB962C8B-B14F-4D97-AF65-F5344CB8AC3E}">
        <p14:creationId xmlns:p14="http://schemas.microsoft.com/office/powerpoint/2010/main" val="341728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Mathways</a:t>
            </a:r>
            <a:r>
              <a:rPr lang="en-US" dirty="0" smtClean="0"/>
              <a:t>: 2014</a:t>
            </a:r>
          </a:p>
          <a:p>
            <a:r>
              <a:rPr lang="en-US" dirty="0" smtClean="0"/>
              <a:t>HB5:</a:t>
            </a:r>
            <a:r>
              <a:rPr lang="en-US" baseline="0" dirty="0" smtClean="0"/>
              <a:t> signed into law June 2013</a:t>
            </a:r>
          </a:p>
          <a:p>
            <a:r>
              <a:rPr lang="en-US" baseline="0" dirty="0" smtClean="0"/>
              <a:t>HB2223: signed into law June 2017</a:t>
            </a:r>
          </a:p>
          <a:p>
            <a:r>
              <a:rPr lang="en-US" baseline="0" dirty="0" smtClean="0"/>
              <a:t>July 2017</a:t>
            </a:r>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13</a:t>
            </a:fld>
            <a:endParaRPr lang="en-US"/>
          </a:p>
        </p:txBody>
      </p:sp>
    </p:spTree>
    <p:extLst>
      <p:ext uri="{BB962C8B-B14F-4D97-AF65-F5344CB8AC3E}">
        <p14:creationId xmlns:p14="http://schemas.microsoft.com/office/powerpoint/2010/main" val="83618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15</a:t>
            </a:fld>
            <a:endParaRPr lang="en-US"/>
          </a:p>
        </p:txBody>
      </p:sp>
    </p:spTree>
    <p:extLst>
      <p:ext uri="{BB962C8B-B14F-4D97-AF65-F5344CB8AC3E}">
        <p14:creationId xmlns:p14="http://schemas.microsoft.com/office/powerpoint/2010/main" val="398137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F2B6A-5FB8-4420-9813-796AC4C55A68}" type="slidenum">
              <a:rPr lang="en-US" smtClean="0"/>
              <a:t>16</a:t>
            </a:fld>
            <a:endParaRPr lang="en-US"/>
          </a:p>
        </p:txBody>
      </p:sp>
    </p:spTree>
    <p:extLst>
      <p:ext uri="{BB962C8B-B14F-4D97-AF65-F5344CB8AC3E}">
        <p14:creationId xmlns:p14="http://schemas.microsoft.com/office/powerpoint/2010/main" val="152178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Saturdays 8:30-12:30 with a 30 minute lunch break followed by the TSI Assessment</a:t>
            </a:r>
            <a:r>
              <a:rPr lang="en-US" baseline="0" dirty="0" smtClean="0"/>
              <a:t> </a:t>
            </a:r>
            <a:r>
              <a:rPr lang="en-US" baseline="0" dirty="0" smtClean="0"/>
              <a:t>1-4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$30 per student</a:t>
            </a:r>
            <a:endParaRPr lang="en-US" dirty="0" smtClean="0"/>
          </a:p>
          <a:p>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17</a:t>
            </a:fld>
            <a:endParaRPr lang="en-US"/>
          </a:p>
        </p:txBody>
      </p:sp>
    </p:spTree>
    <p:extLst>
      <p:ext uri="{BB962C8B-B14F-4D97-AF65-F5344CB8AC3E}">
        <p14:creationId xmlns:p14="http://schemas.microsoft.com/office/powerpoint/2010/main" val="262494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19</a:t>
            </a:fld>
            <a:endParaRPr lang="en-US"/>
          </a:p>
        </p:txBody>
      </p:sp>
    </p:spTree>
    <p:extLst>
      <p:ext uri="{BB962C8B-B14F-4D97-AF65-F5344CB8AC3E}">
        <p14:creationId xmlns:p14="http://schemas.microsoft.com/office/powerpoint/2010/main" val="217094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F2B6A-5FB8-4420-9813-796AC4C55A68}" type="slidenum">
              <a:rPr lang="en-US" smtClean="0"/>
              <a:t>21</a:t>
            </a:fld>
            <a:endParaRPr lang="en-US"/>
          </a:p>
        </p:txBody>
      </p:sp>
    </p:spTree>
    <p:extLst>
      <p:ext uri="{BB962C8B-B14F-4D97-AF65-F5344CB8AC3E}">
        <p14:creationId xmlns:p14="http://schemas.microsoft.com/office/powerpoint/2010/main" val="2352260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 with MOUs and communication; </a:t>
            </a:r>
            <a:r>
              <a:rPr lang="en-US" smtClean="0"/>
              <a:t>tracking students </a:t>
            </a:r>
            <a:endParaRPr lang="en-US"/>
          </a:p>
        </p:txBody>
      </p:sp>
      <p:sp>
        <p:nvSpPr>
          <p:cNvPr id="4" name="Slide Number Placeholder 3"/>
          <p:cNvSpPr>
            <a:spLocks noGrp="1"/>
          </p:cNvSpPr>
          <p:nvPr>
            <p:ph type="sldNum" sz="quarter" idx="10"/>
          </p:nvPr>
        </p:nvSpPr>
        <p:spPr/>
        <p:txBody>
          <a:bodyPr/>
          <a:lstStyle/>
          <a:p>
            <a:fld id="{B83F2B6A-5FB8-4420-9813-796AC4C55A68}" type="slidenum">
              <a:rPr lang="en-US" smtClean="0"/>
              <a:t>23</a:t>
            </a:fld>
            <a:endParaRPr lang="en-US"/>
          </a:p>
        </p:txBody>
      </p:sp>
    </p:spTree>
    <p:extLst>
      <p:ext uri="{BB962C8B-B14F-4D97-AF65-F5344CB8AC3E}">
        <p14:creationId xmlns:p14="http://schemas.microsoft.com/office/powerpoint/2010/main" val="124862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need to begin by explaining some</a:t>
            </a:r>
            <a:r>
              <a:rPr lang="en-US" baseline="0" dirty="0" smtClean="0"/>
              <a:t> of the changes that have taken place in Texas over the past 5 years- partly to explain where we are as a state but also to explain where CBC was in regards to </a:t>
            </a:r>
            <a:r>
              <a:rPr lang="en-US" baseline="0" dirty="0" err="1" smtClean="0"/>
              <a:t>DevEd</a:t>
            </a:r>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3</a:t>
            </a:fld>
            <a:endParaRPr lang="en-US"/>
          </a:p>
        </p:txBody>
      </p:sp>
    </p:spTree>
    <p:extLst>
      <p:ext uri="{BB962C8B-B14F-4D97-AF65-F5344CB8AC3E}">
        <p14:creationId xmlns:p14="http://schemas.microsoft.com/office/powerpoint/2010/main" val="108143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Mathways</a:t>
            </a:r>
            <a:r>
              <a:rPr lang="en-US" dirty="0" smtClean="0"/>
              <a:t>: 2014</a:t>
            </a:r>
          </a:p>
          <a:p>
            <a:r>
              <a:rPr lang="en-US" dirty="0" smtClean="0"/>
              <a:t>HB5:</a:t>
            </a:r>
            <a:r>
              <a:rPr lang="en-US" baseline="0" dirty="0" smtClean="0"/>
              <a:t> signed into law June 2013</a:t>
            </a:r>
          </a:p>
          <a:p>
            <a:r>
              <a:rPr lang="en-US" baseline="0" dirty="0" smtClean="0"/>
              <a:t>HB2223: signed into law June 2017</a:t>
            </a:r>
          </a:p>
          <a:p>
            <a:r>
              <a:rPr lang="en-US" baseline="0" dirty="0" smtClean="0"/>
              <a:t>July 2017</a:t>
            </a:r>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4</a:t>
            </a:fld>
            <a:endParaRPr lang="en-US"/>
          </a:p>
        </p:txBody>
      </p:sp>
    </p:spTree>
    <p:extLst>
      <p:ext uri="{BB962C8B-B14F-4D97-AF65-F5344CB8AC3E}">
        <p14:creationId xmlns:p14="http://schemas.microsoft.com/office/powerpoint/2010/main" val="162130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Not just in </a:t>
            </a:r>
            <a:r>
              <a:rPr lang="en-US" dirty="0" err="1" smtClean="0"/>
              <a:t>deved</a:t>
            </a:r>
            <a:r>
              <a:rPr lang="en-US" dirty="0" smtClean="0"/>
              <a:t> but in college level courses</a:t>
            </a:r>
            <a:r>
              <a:rPr lang="en-US" baseline="0" dirty="0" smtClean="0"/>
              <a:t> as well. Did not want successful in </a:t>
            </a:r>
            <a:r>
              <a:rPr lang="en-US" baseline="0" dirty="0" err="1" smtClean="0"/>
              <a:t>deved</a:t>
            </a:r>
            <a:r>
              <a:rPr lang="en-US" baseline="0" dirty="0" smtClean="0"/>
              <a:t> but not be prepared for college level coursework </a:t>
            </a:r>
          </a:p>
          <a:p>
            <a:pPr marL="228600" indent="-228600">
              <a:buAutoNum type="arabicPeriod"/>
            </a:pPr>
            <a:r>
              <a:rPr lang="en-US" baseline="0" dirty="0" smtClean="0"/>
              <a:t>4 sites, limited resources, high poverty rate. </a:t>
            </a:r>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5</a:t>
            </a:fld>
            <a:endParaRPr lang="en-US"/>
          </a:p>
        </p:txBody>
      </p:sp>
    </p:spTree>
    <p:extLst>
      <p:ext uri="{BB962C8B-B14F-4D97-AF65-F5344CB8AC3E}">
        <p14:creationId xmlns:p14="http://schemas.microsoft.com/office/powerpoint/2010/main" val="83202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We did not agree at first. IRW does sequential</a:t>
            </a:r>
            <a:r>
              <a:rPr lang="en-US" baseline="0" dirty="0" smtClean="0"/>
              <a:t> condensed courses; math does </a:t>
            </a:r>
            <a:r>
              <a:rPr lang="en-US" baseline="0" dirty="0" err="1" smtClean="0"/>
              <a:t>ncbos</a:t>
            </a:r>
            <a:r>
              <a:rPr lang="en-US" baseline="0" dirty="0" smtClean="0"/>
              <a:t> </a:t>
            </a:r>
          </a:p>
          <a:p>
            <a:pPr marL="228600" indent="-228600">
              <a:buAutoNum type="arabicPeriod"/>
            </a:pPr>
            <a:r>
              <a:rPr lang="en-US" baseline="0" dirty="0" smtClean="0"/>
              <a:t>Still working on </a:t>
            </a:r>
            <a:r>
              <a:rPr lang="en-US" baseline="0" dirty="0" err="1" smtClean="0"/>
              <a:t>coreq</a:t>
            </a:r>
            <a:r>
              <a:rPr lang="en-US" baseline="0" dirty="0" smtClean="0"/>
              <a:t> model for non </a:t>
            </a:r>
            <a:r>
              <a:rPr lang="en-US" baseline="0" dirty="0" err="1" smtClean="0"/>
              <a:t>alegebraic</a:t>
            </a:r>
            <a:r>
              <a:rPr lang="en-US" baseline="0" dirty="0" smtClean="0"/>
              <a:t> pathways and potentially pairing with other course besides </a:t>
            </a:r>
            <a:r>
              <a:rPr lang="en-US" baseline="0" dirty="0" err="1" smtClean="0"/>
              <a:t>Engl</a:t>
            </a:r>
            <a:r>
              <a:rPr lang="en-US" baseline="0" dirty="0" smtClean="0"/>
              <a:t> 1301</a:t>
            </a:r>
          </a:p>
          <a:p>
            <a:pPr marL="228600" indent="-228600">
              <a:buAutoNum type="arabicPeriod"/>
            </a:pPr>
            <a:r>
              <a:rPr lang="en-US" baseline="0" dirty="0" smtClean="0"/>
              <a:t>Used to use </a:t>
            </a:r>
            <a:r>
              <a:rPr lang="en-US" baseline="0" dirty="0" err="1" smtClean="0"/>
              <a:t>plato</a:t>
            </a:r>
            <a:r>
              <a:rPr lang="en-US" baseline="0" dirty="0" smtClean="0"/>
              <a:t> as test prep; this replaced</a:t>
            </a:r>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6</a:t>
            </a:fld>
            <a:endParaRPr lang="en-US"/>
          </a:p>
        </p:txBody>
      </p:sp>
    </p:spTree>
    <p:extLst>
      <p:ext uri="{BB962C8B-B14F-4D97-AF65-F5344CB8AC3E}">
        <p14:creationId xmlns:p14="http://schemas.microsoft.com/office/powerpoint/2010/main" val="280678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3F2B6A-5FB8-4420-9813-796AC4C55A68}" type="slidenum">
              <a:rPr lang="en-US" smtClean="0"/>
              <a:t>7</a:t>
            </a:fld>
            <a:endParaRPr lang="en-US"/>
          </a:p>
        </p:txBody>
      </p:sp>
    </p:spTree>
    <p:extLst>
      <p:ext uri="{BB962C8B-B14F-4D97-AF65-F5344CB8AC3E}">
        <p14:creationId xmlns:p14="http://schemas.microsoft.com/office/powerpoint/2010/main" val="64540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be attempting to provide the structural</a:t>
            </a:r>
            <a:r>
              <a:rPr lang="en-US" baseline="0" dirty="0" smtClean="0"/>
              <a:t> information about Math, but as an English faculty will focus primarily on Reading and Writing. I did bring some Math data with me if anyone is interested, I can certainly share that with you later. </a:t>
            </a:r>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8</a:t>
            </a:fld>
            <a:endParaRPr lang="en-US"/>
          </a:p>
        </p:txBody>
      </p:sp>
    </p:spTree>
    <p:extLst>
      <p:ext uri="{BB962C8B-B14F-4D97-AF65-F5344CB8AC3E}">
        <p14:creationId xmlns:p14="http://schemas.microsoft.com/office/powerpoint/2010/main" val="339760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9</a:t>
            </a:fld>
            <a:endParaRPr lang="en-US"/>
          </a:p>
        </p:txBody>
      </p:sp>
    </p:spTree>
    <p:extLst>
      <p:ext uri="{BB962C8B-B14F-4D97-AF65-F5344CB8AC3E}">
        <p14:creationId xmlns:p14="http://schemas.microsoft.com/office/powerpoint/2010/main" val="84075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 Spring 2017, we continued to offer standard 16 week IRW offerings, but with the continued suggestions from THECB to minimize the amount of time students spend in </a:t>
            </a:r>
            <a:r>
              <a:rPr lang="en-US" sz="1200" b="1" kern="1200" dirty="0" err="1" smtClean="0">
                <a:solidFill>
                  <a:schemeClr val="tx1"/>
                </a:solidFill>
                <a:effectLst/>
                <a:latin typeface="+mn-lt"/>
                <a:ea typeface="+mn-ea"/>
                <a:cs typeface="+mn-cs"/>
              </a:rPr>
              <a:t>DevEd</a:t>
            </a:r>
            <a:r>
              <a:rPr lang="en-US" sz="1200" b="1" kern="1200" dirty="0" smtClean="0">
                <a:solidFill>
                  <a:schemeClr val="tx1"/>
                </a:solidFill>
                <a:effectLst/>
                <a:latin typeface="+mn-lt"/>
                <a:ea typeface="+mn-ea"/>
                <a:cs typeface="+mn-cs"/>
              </a:rPr>
              <a:t> sequences, Spring 2017 marked a scaling of accelerated </a:t>
            </a:r>
            <a:r>
              <a:rPr lang="en-US" sz="1200" b="1" kern="1200" dirty="0" err="1" smtClean="0">
                <a:solidFill>
                  <a:schemeClr val="tx1"/>
                </a:solidFill>
                <a:effectLst/>
                <a:latin typeface="+mn-lt"/>
                <a:ea typeface="+mn-ea"/>
                <a:cs typeface="+mn-cs"/>
              </a:rPr>
              <a:t>DevEd</a:t>
            </a:r>
            <a:r>
              <a:rPr lang="en-US" sz="1200" b="1" kern="1200" dirty="0" smtClean="0">
                <a:solidFill>
                  <a:schemeClr val="tx1"/>
                </a:solidFill>
                <a:effectLst/>
                <a:latin typeface="+mn-lt"/>
                <a:ea typeface="+mn-ea"/>
                <a:cs typeface="+mn-cs"/>
              </a:rPr>
              <a:t> options offered as pilots of the following: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1. An 8 week IRW 0311 paired with an 8 week IRW 0312 (both sections taught by the same full-time instructor)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An 8 week IRW 0312 paired with an 8 week English 1301 (both sections taught by the same full-time instructor) and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 A 16 week co-requisite NCBW 0112 paired with English 1301 (both sections taught by the same full-time instructor)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3F2B6A-5FB8-4420-9813-796AC4C55A68}" type="slidenum">
              <a:rPr lang="en-US" smtClean="0"/>
              <a:t>12</a:t>
            </a:fld>
            <a:endParaRPr lang="en-US"/>
          </a:p>
        </p:txBody>
      </p:sp>
    </p:spTree>
    <p:extLst>
      <p:ext uri="{BB962C8B-B14F-4D97-AF65-F5344CB8AC3E}">
        <p14:creationId xmlns:p14="http://schemas.microsoft.com/office/powerpoint/2010/main" val="104323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1BD1A-091F-45C2-AC79-93A2EABDCACD}" type="datetime1">
              <a:rPr lang="en-US" smtClean="0"/>
              <a:t>6/12/2018</a:t>
            </a:fld>
            <a:endParaRPr lang="en-US"/>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214291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D0052-199A-4615-89EB-E6F63A55CCFB}" type="datetime1">
              <a:rPr lang="en-US" smtClean="0"/>
              <a:t>6/12/2018</a:t>
            </a:fld>
            <a:endParaRPr lang="en-US"/>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81916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F1519-72A3-4566-9EBF-3F148CAD8537}" type="datetime1">
              <a:rPr lang="en-US" smtClean="0"/>
              <a:t>6/12/2018</a:t>
            </a:fld>
            <a:endParaRPr lang="en-US"/>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427512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459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34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36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836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71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599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1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69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8E7E9-1023-4111-9A9D-BEC9B5F715C1}" type="datetime1">
              <a:rPr lang="en-US" smtClean="0"/>
              <a:t>6/12/2018</a:t>
            </a:fld>
            <a:endParaRPr lang="en-US"/>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297436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14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223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12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BED93-2B34-46BE-A2FF-95A24110B0BF}" type="datetime1">
              <a:rPr lang="en-US" smtClean="0"/>
              <a:t>6/12/2018</a:t>
            </a:fld>
            <a:endParaRPr lang="en-US"/>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424744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F13FD4-9E20-4854-AFBB-643821D9F519}" type="datetime1">
              <a:rPr lang="en-US" smtClean="0"/>
              <a:t>6/12/2018</a:t>
            </a:fld>
            <a:endParaRPr lang="en-US"/>
          </a:p>
        </p:txBody>
      </p:sp>
      <p:sp>
        <p:nvSpPr>
          <p:cNvPr id="6" name="Footer Placeholder 5"/>
          <p:cNvSpPr>
            <a:spLocks noGrp="1"/>
          </p:cNvSpPr>
          <p:nvPr>
            <p:ph type="ftr" sz="quarter" idx="11"/>
          </p:nvPr>
        </p:nvSpPr>
        <p:spPr/>
        <p:txBody>
          <a:bodyPr/>
          <a:lstStyle/>
          <a:p>
            <a:r>
              <a:rPr lang="en-US" smtClean="0"/>
              <a:t>CADE 2018</a:t>
            </a:r>
            <a:endParaRPr lang="en-US"/>
          </a:p>
        </p:txBody>
      </p:sp>
      <p:sp>
        <p:nvSpPr>
          <p:cNvPr id="7" name="Slide Number Placeholder 6"/>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135935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7A6E1-BDB6-4060-96BC-3CCAD59ACD22}" type="datetime1">
              <a:rPr lang="en-US" smtClean="0"/>
              <a:t>6/12/2018</a:t>
            </a:fld>
            <a:endParaRPr lang="en-US"/>
          </a:p>
        </p:txBody>
      </p:sp>
      <p:sp>
        <p:nvSpPr>
          <p:cNvPr id="8" name="Footer Placeholder 7"/>
          <p:cNvSpPr>
            <a:spLocks noGrp="1"/>
          </p:cNvSpPr>
          <p:nvPr>
            <p:ph type="ftr" sz="quarter" idx="11"/>
          </p:nvPr>
        </p:nvSpPr>
        <p:spPr/>
        <p:txBody>
          <a:bodyPr/>
          <a:lstStyle/>
          <a:p>
            <a:r>
              <a:rPr lang="en-US" smtClean="0"/>
              <a:t>CADE 2018</a:t>
            </a:r>
            <a:endParaRPr lang="en-US"/>
          </a:p>
        </p:txBody>
      </p:sp>
      <p:sp>
        <p:nvSpPr>
          <p:cNvPr id="9" name="Slide Number Placeholder 8"/>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333715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9DCFD7-EE6D-4CA0-A224-FDC12F57815A}" type="datetime1">
              <a:rPr lang="en-US" smtClean="0"/>
              <a:t>6/12/2018</a:t>
            </a:fld>
            <a:endParaRPr lang="en-US"/>
          </a:p>
        </p:txBody>
      </p:sp>
      <p:sp>
        <p:nvSpPr>
          <p:cNvPr id="4" name="Footer Placeholder 3"/>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361147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F20A7-43BE-4B9F-A992-DFC1D858C386}" type="datetime1">
              <a:rPr lang="en-US" smtClean="0"/>
              <a:t>6/12/2018</a:t>
            </a:fld>
            <a:endParaRPr lang="en-US"/>
          </a:p>
        </p:txBody>
      </p:sp>
      <p:sp>
        <p:nvSpPr>
          <p:cNvPr id="3" name="Footer Placeholder 2"/>
          <p:cNvSpPr>
            <a:spLocks noGrp="1"/>
          </p:cNvSpPr>
          <p:nvPr>
            <p:ph type="ftr" sz="quarter" idx="11"/>
          </p:nvPr>
        </p:nvSpPr>
        <p:spPr/>
        <p:txBody>
          <a:bodyPr/>
          <a:lstStyle/>
          <a:p>
            <a:r>
              <a:rPr lang="en-US" smtClean="0"/>
              <a:t>CADE 2018</a:t>
            </a:r>
            <a:endParaRPr lang="en-US"/>
          </a:p>
        </p:txBody>
      </p:sp>
      <p:sp>
        <p:nvSpPr>
          <p:cNvPr id="4" name="Slide Number Placeholder 3"/>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345300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3EED7-3E33-4F69-AB3E-8A2F7A3AA295}" type="datetime1">
              <a:rPr lang="en-US" smtClean="0"/>
              <a:t>6/12/2018</a:t>
            </a:fld>
            <a:endParaRPr lang="en-US"/>
          </a:p>
        </p:txBody>
      </p:sp>
      <p:sp>
        <p:nvSpPr>
          <p:cNvPr id="6" name="Footer Placeholder 5"/>
          <p:cNvSpPr>
            <a:spLocks noGrp="1"/>
          </p:cNvSpPr>
          <p:nvPr>
            <p:ph type="ftr" sz="quarter" idx="11"/>
          </p:nvPr>
        </p:nvSpPr>
        <p:spPr/>
        <p:txBody>
          <a:bodyPr/>
          <a:lstStyle/>
          <a:p>
            <a:r>
              <a:rPr lang="en-US" smtClean="0"/>
              <a:t>CADE 2018</a:t>
            </a:r>
            <a:endParaRPr lang="en-US"/>
          </a:p>
        </p:txBody>
      </p:sp>
      <p:sp>
        <p:nvSpPr>
          <p:cNvPr id="7" name="Slide Number Placeholder 6"/>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304230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AB0B5-79EF-491E-B1CA-90B54F05D8D5}" type="datetime1">
              <a:rPr lang="en-US" smtClean="0"/>
              <a:t>6/12/2018</a:t>
            </a:fld>
            <a:endParaRPr lang="en-US"/>
          </a:p>
        </p:txBody>
      </p:sp>
      <p:sp>
        <p:nvSpPr>
          <p:cNvPr id="6" name="Footer Placeholder 5"/>
          <p:cNvSpPr>
            <a:spLocks noGrp="1"/>
          </p:cNvSpPr>
          <p:nvPr>
            <p:ph type="ftr" sz="quarter" idx="11"/>
          </p:nvPr>
        </p:nvSpPr>
        <p:spPr/>
        <p:txBody>
          <a:bodyPr/>
          <a:lstStyle/>
          <a:p>
            <a:r>
              <a:rPr lang="en-US" smtClean="0"/>
              <a:t>CADE 2018</a:t>
            </a:r>
            <a:endParaRPr lang="en-US"/>
          </a:p>
        </p:txBody>
      </p:sp>
      <p:sp>
        <p:nvSpPr>
          <p:cNvPr id="7" name="Slide Number Placeholder 6"/>
          <p:cNvSpPr>
            <a:spLocks noGrp="1"/>
          </p:cNvSpPr>
          <p:nvPr>
            <p:ph type="sldNum" sz="quarter" idx="12"/>
          </p:nvPr>
        </p:nvSpPr>
        <p:spPr/>
        <p:txBody>
          <a:bodyPr/>
          <a:lstStyle/>
          <a:p>
            <a:fld id="{239794D8-86B9-1546-8179-0D2ED80627D0}" type="slidenum">
              <a:rPr lang="en-US" smtClean="0"/>
              <a:t>‹#›</a:t>
            </a:fld>
            <a:endParaRPr lang="en-US"/>
          </a:p>
        </p:txBody>
      </p:sp>
    </p:spTree>
    <p:extLst>
      <p:ext uri="{BB962C8B-B14F-4D97-AF65-F5344CB8AC3E}">
        <p14:creationId xmlns:p14="http://schemas.microsoft.com/office/powerpoint/2010/main" val="394279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624C3-F677-476C-B206-05B0D5291C1F}" type="datetime1">
              <a:rPr lang="en-US" smtClean="0"/>
              <a:t>6/12/2018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CADE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794D8-86B9-1546-8179-0D2ED80627D0}" type="slidenum">
              <a:rPr lang="en-US" smtClean="0"/>
              <a:t>‹#›</a:t>
            </a:fld>
            <a:endParaRPr lang="en-US"/>
          </a:p>
        </p:txBody>
      </p:sp>
    </p:spTree>
    <p:extLst>
      <p:ext uri="{BB962C8B-B14F-4D97-AF65-F5344CB8AC3E}">
        <p14:creationId xmlns:p14="http://schemas.microsoft.com/office/powerpoint/2010/main" val="394796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02419-8416-164D-A6E0-525D8D22B2D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794D8-86B9-1546-8179-0D2ED80627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436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9.xml"/><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2.emf"/><Relationship Id="rId4" Type="http://schemas.openxmlformats.org/officeDocument/2006/relationships/image" Target="../media/image2.jp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chart" Target="../charts/char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g"/><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6.jpeg"/><Relationship Id="rId4" Type="http://schemas.openxmlformats.org/officeDocument/2006/relationships/diagramData" Target="../diagrams/data7.xml"/><Relationship Id="rId9"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5.xml"/><Relationship Id="rId5" Type="http://schemas.openxmlformats.org/officeDocument/2006/relationships/chart" Target="../charts/char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themeOverride" Target="../theme/themeOverride1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16.xml"/><Relationship Id="rId7" Type="http://schemas.openxmlformats.org/officeDocument/2006/relationships/diagramQuickStyle" Target="../diagrams/quickStyle8.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diagramLayout" Target="../diagrams/layout8.xml"/><Relationship Id="rId11" Type="http://schemas.openxmlformats.org/officeDocument/2006/relationships/image" Target="../media/image16.jpeg"/><Relationship Id="rId5" Type="http://schemas.openxmlformats.org/officeDocument/2006/relationships/diagramData" Target="../diagrams/data8.xml"/><Relationship Id="rId10" Type="http://schemas.openxmlformats.org/officeDocument/2006/relationships/image" Target="../media/image15.gif"/><Relationship Id="rId4" Type="http://schemas.openxmlformats.org/officeDocument/2006/relationships/image" Target="../media/image2.jpg"/><Relationship Id="rId9" Type="http://schemas.microsoft.com/office/2007/relationships/diagramDrawing" Target="../diagrams/drawing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themeOverride" Target="../theme/themeOverride19.xml"/><Relationship Id="rId4" Type="http://schemas.openxmlformats.org/officeDocument/2006/relationships/hyperlink" Target="mailto:chrism@coastalbend.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7.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chart" Target="../charts/char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899525"/>
            <a:ext cx="7772400" cy="1470025"/>
          </a:xfrm>
        </p:spPr>
        <p:txBody>
          <a:bodyPr>
            <a:normAutofit fontScale="90000"/>
          </a:bodyPr>
          <a:lstStyle/>
          <a:p>
            <a:pPr algn="l"/>
            <a:r>
              <a:rPr lang="en-US" sz="6000" b="1" dirty="0" smtClean="0">
                <a:solidFill>
                  <a:schemeClr val="bg1"/>
                </a:solidFill>
              </a:rPr>
              <a:t>The Never Ending Story:</a:t>
            </a:r>
            <a:br>
              <a:rPr lang="en-US" sz="6000" b="1" dirty="0" smtClean="0">
                <a:solidFill>
                  <a:schemeClr val="bg1"/>
                </a:solidFill>
              </a:rPr>
            </a:br>
            <a:r>
              <a:rPr lang="en-US" sz="6000" b="1" dirty="0" smtClean="0">
                <a:solidFill>
                  <a:schemeClr val="bg1"/>
                </a:solidFill>
              </a:rPr>
              <a:t>College Readiness</a:t>
            </a:r>
            <a:endParaRPr lang="en-US" sz="6000" b="1" dirty="0">
              <a:solidFill>
                <a:schemeClr val="bg1"/>
              </a:solidFill>
            </a:endParaRPr>
          </a:p>
        </p:txBody>
      </p:sp>
      <p:sp>
        <p:nvSpPr>
          <p:cNvPr id="3" name="Subtitle 2"/>
          <p:cNvSpPr>
            <a:spLocks noGrp="1"/>
          </p:cNvSpPr>
          <p:nvPr>
            <p:ph type="subTitle" idx="1"/>
          </p:nvPr>
        </p:nvSpPr>
        <p:spPr>
          <a:xfrm>
            <a:off x="685800" y="3655300"/>
            <a:ext cx="7772400" cy="1752600"/>
          </a:xfrm>
        </p:spPr>
        <p:txBody>
          <a:bodyPr/>
          <a:lstStyle/>
          <a:p>
            <a:pPr algn="r"/>
            <a:r>
              <a:rPr lang="en-US" dirty="0" smtClean="0">
                <a:solidFill>
                  <a:srgbClr val="FFFFFF"/>
                </a:solidFill>
              </a:rPr>
              <a:t>Christi Morgan</a:t>
            </a:r>
          </a:p>
          <a:p>
            <a:pPr algn="r"/>
            <a:r>
              <a:rPr lang="en-US" dirty="0" smtClean="0">
                <a:solidFill>
                  <a:srgbClr val="FFFFFF"/>
                </a:solidFill>
              </a:rPr>
              <a:t>English Professor/TSI Coordinator</a:t>
            </a:r>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1</a:t>
            </a:fld>
            <a:endParaRPr lang="en-US"/>
          </a:p>
        </p:txBody>
      </p:sp>
    </p:spTree>
    <p:extLst>
      <p:ext uri="{BB962C8B-B14F-4D97-AF65-F5344CB8AC3E}">
        <p14:creationId xmlns:p14="http://schemas.microsoft.com/office/powerpoint/2010/main" val="2111535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College Readiness Interventions at Coastal Bend College</a:t>
            </a:r>
            <a:endParaRPr lang="en-US"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6337222"/>
              </p:ext>
            </p:extLst>
          </p:nvPr>
        </p:nvGraphicFramePr>
        <p:xfrm>
          <a:off x="457200" y="1511301"/>
          <a:ext cx="8540750" cy="4063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10</a:t>
            </a:fld>
            <a:endParaRPr lang="en-US"/>
          </a:p>
        </p:txBody>
      </p:sp>
    </p:spTree>
    <p:extLst>
      <p:ext uri="{BB962C8B-B14F-4D97-AF65-F5344CB8AC3E}">
        <p14:creationId xmlns:p14="http://schemas.microsoft.com/office/powerpoint/2010/main" val="15429602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Accelerated Sequences: College Readiness in Reading and Writing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7721689"/>
              </p:ext>
            </p:extLst>
          </p:nvPr>
        </p:nvGraphicFramePr>
        <p:xfrm>
          <a:off x="457200" y="1417638"/>
          <a:ext cx="8540750" cy="4370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11</a:t>
            </a:fld>
            <a:endParaRPr lang="en-US"/>
          </a:p>
        </p:txBody>
      </p:sp>
    </p:spTree>
    <p:extLst>
      <p:ext uri="{BB962C8B-B14F-4D97-AF65-F5344CB8AC3E}">
        <p14:creationId xmlns:p14="http://schemas.microsoft.com/office/powerpoint/2010/main" val="2395030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t>Scaling Accelerated Sequences: College Readiness in Reading and Writing </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4423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a:stretch>
            <a:fillRect/>
          </a:stretch>
        </p:blipFill>
        <p:spPr>
          <a:xfrm>
            <a:off x="144864" y="1600200"/>
            <a:ext cx="8541936" cy="4142232"/>
          </a:xfrm>
          <a:prstGeom prst="rect">
            <a:avLst/>
          </a:prstGeom>
        </p:spPr>
      </p:pic>
      <p:sp>
        <p:nvSpPr>
          <p:cNvPr id="3" name="Footer Placeholder 2"/>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12</a:t>
            </a:fld>
            <a:endParaRPr lang="en-US"/>
          </a:p>
        </p:txBody>
      </p:sp>
    </p:spTree>
    <p:extLst>
      <p:ext uri="{BB962C8B-B14F-4D97-AF65-F5344CB8AC3E}">
        <p14:creationId xmlns:p14="http://schemas.microsoft.com/office/powerpoint/2010/main" val="25824740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Spring 2017 IRW &amp; Co-requisites </a:t>
            </a:r>
            <a:endParaRPr lang="en-US" b="1" dirty="0"/>
          </a:p>
        </p:txBody>
      </p:sp>
      <p:sp>
        <p:nvSpPr>
          <p:cNvPr id="3" name="Footer Placeholder 2"/>
          <p:cNvSpPr>
            <a:spLocks noGrp="1"/>
          </p:cNvSpPr>
          <p:nvPr>
            <p:ph type="ftr" sz="quarter" idx="11"/>
          </p:nvPr>
        </p:nvSpPr>
        <p:spPr/>
        <p:txBody>
          <a:bodyPr/>
          <a:lstStyle/>
          <a:p>
            <a:r>
              <a:rPr lang="en-US" smtClean="0"/>
              <a:t>CADE 2018</a:t>
            </a:r>
            <a:endParaRPr lang="en-US"/>
          </a:p>
        </p:txBody>
      </p:sp>
      <p:sp>
        <p:nvSpPr>
          <p:cNvPr id="4" name="Slide Number Placeholder 3"/>
          <p:cNvSpPr>
            <a:spLocks noGrp="1"/>
          </p:cNvSpPr>
          <p:nvPr>
            <p:ph type="sldNum" sz="quarter" idx="12"/>
          </p:nvPr>
        </p:nvSpPr>
        <p:spPr/>
        <p:txBody>
          <a:bodyPr/>
          <a:lstStyle/>
          <a:p>
            <a:fld id="{239794D8-86B9-1546-8179-0D2ED80627D0}" type="slidenum">
              <a:rPr lang="en-US" smtClean="0"/>
              <a:t>13</a:t>
            </a:fld>
            <a:endParaRPr lang="en-US"/>
          </a:p>
        </p:txBody>
      </p:sp>
      <p:graphicFrame>
        <p:nvGraphicFramePr>
          <p:cNvPr id="6" name="Content Placeholder 5"/>
          <p:cNvGraphicFramePr>
            <a:graphicFrameLocks noGrp="1"/>
          </p:cNvGraphicFramePr>
          <p:nvPr>
            <p:ph idx="1"/>
          </p:nvPr>
        </p:nvGraphicFramePr>
        <p:xfrm>
          <a:off x="457200" y="1235075"/>
          <a:ext cx="8229600" cy="4525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3324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HB2223: </a:t>
            </a:r>
            <a:r>
              <a:rPr lang="en-US" dirty="0" smtClean="0"/>
              <a:t>Co-Requisite </a:t>
            </a:r>
            <a:r>
              <a:rPr lang="en-US" dirty="0" smtClean="0"/>
              <a:t>Mandate</a:t>
            </a:r>
            <a:endParaRPr lang="en-US" dirty="0"/>
          </a:p>
        </p:txBody>
      </p:sp>
      <p:sp>
        <p:nvSpPr>
          <p:cNvPr id="8" name="Content Placeholder 7"/>
          <p:cNvSpPr>
            <a:spLocks noGrp="1"/>
          </p:cNvSpPr>
          <p:nvPr>
            <p:ph idx="1"/>
          </p:nvPr>
        </p:nvSpPr>
        <p:spPr/>
        <p:txBody>
          <a:bodyPr/>
          <a:lstStyle/>
          <a:p>
            <a:endParaRPr lang="en-US" dirty="0"/>
          </a:p>
        </p:txBody>
      </p:sp>
      <p:graphicFrame>
        <p:nvGraphicFramePr>
          <p:cNvPr id="3" name="Diagram 2"/>
          <p:cNvGraphicFramePr/>
          <p:nvPr>
            <p:extLst/>
          </p:nvPr>
        </p:nvGraphicFramePr>
        <p:xfrm>
          <a:off x="203200" y="1600200"/>
          <a:ext cx="8686800"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36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Scaling Co-requisites to 4 Campuses</a:t>
            </a:r>
            <a:endParaRPr lang="en-US" b="1" dirty="0"/>
          </a:p>
        </p:txBody>
      </p:sp>
      <p:sp>
        <p:nvSpPr>
          <p:cNvPr id="8" name="Content Placeholder 7"/>
          <p:cNvSpPr>
            <a:spLocks noGrp="1"/>
          </p:cNvSpPr>
          <p:nvPr>
            <p:ph idx="1"/>
          </p:nvPr>
        </p:nvSpPr>
        <p:spPr/>
        <p:txBody>
          <a:bodyPr>
            <a:normAutofit/>
          </a:bodyPr>
          <a:lstStyle/>
          <a:p>
            <a:pPr marL="0" indent="0">
              <a:buNone/>
            </a:pPr>
            <a:r>
              <a:rPr lang="en-US" sz="2800" b="1" i="1" dirty="0" smtClean="0"/>
              <a:t>Coastal Bend </a:t>
            </a:r>
            <a:r>
              <a:rPr lang="en-US" sz="2800" b="1" i="1" dirty="0" smtClean="0"/>
              <a:t>College:</a:t>
            </a:r>
          </a:p>
          <a:p>
            <a:pPr marL="0" indent="0">
              <a:buNone/>
            </a:pPr>
            <a:r>
              <a:rPr lang="en-US" sz="2800" i="1" dirty="0" smtClean="0"/>
              <a:t>MATH: Phasing out upper level “stand alone” Math 0322. Students placing into Math 0322 are co-enrolled in NCBM 0124 and Math 1314. </a:t>
            </a:r>
          </a:p>
          <a:p>
            <a:pPr marL="0" indent="0">
              <a:buNone/>
            </a:pPr>
            <a:endParaRPr lang="en-US" sz="2800" i="1" dirty="0"/>
          </a:p>
          <a:p>
            <a:pPr marL="0" indent="0">
              <a:buNone/>
            </a:pPr>
            <a:r>
              <a:rPr lang="en-US" sz="2800" i="1" dirty="0" smtClean="0"/>
              <a:t>READING &amp; WRITING: Phasing out upper level IRW 0312. Students placing into IRW 0312 are co-enrolled in NCBW 0112. </a:t>
            </a:r>
            <a:endParaRPr lang="en-US" sz="2800" i="1" dirty="0" smtClean="0"/>
          </a:p>
        </p:txBody>
      </p:sp>
      <p:sp>
        <p:nvSpPr>
          <p:cNvPr id="3" name="Footer Placeholder 2"/>
          <p:cNvSpPr>
            <a:spLocks noGrp="1"/>
          </p:cNvSpPr>
          <p:nvPr>
            <p:ph type="ftr" sz="quarter" idx="11"/>
          </p:nvPr>
        </p:nvSpPr>
        <p:spPr/>
        <p:txBody>
          <a:bodyPr/>
          <a:lstStyle/>
          <a:p>
            <a:r>
              <a:rPr lang="en-US" smtClean="0"/>
              <a:t>CADE 2018</a:t>
            </a:r>
            <a:endParaRPr lang="en-US"/>
          </a:p>
        </p:txBody>
      </p:sp>
      <p:sp>
        <p:nvSpPr>
          <p:cNvPr id="4" name="Slide Number Placeholder 3"/>
          <p:cNvSpPr>
            <a:spLocks noGrp="1"/>
          </p:cNvSpPr>
          <p:nvPr>
            <p:ph type="sldNum" sz="quarter" idx="12"/>
          </p:nvPr>
        </p:nvSpPr>
        <p:spPr/>
        <p:txBody>
          <a:bodyPr/>
          <a:lstStyle/>
          <a:p>
            <a:fld id="{239794D8-86B9-1546-8179-0D2ED80627D0}" type="slidenum">
              <a:rPr lang="en-US" smtClean="0"/>
              <a:t>15</a:t>
            </a:fld>
            <a:endParaRPr lang="en-US"/>
          </a:p>
        </p:txBody>
      </p:sp>
    </p:spTree>
    <p:extLst>
      <p:ext uri="{BB962C8B-B14F-4D97-AF65-F5344CB8AC3E}">
        <p14:creationId xmlns:p14="http://schemas.microsoft.com/office/powerpoint/2010/main" val="22315392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899525"/>
            <a:ext cx="7772400" cy="1470025"/>
          </a:xfrm>
        </p:spPr>
        <p:txBody>
          <a:bodyPr>
            <a:normAutofit fontScale="90000"/>
          </a:bodyPr>
          <a:lstStyle/>
          <a:p>
            <a:r>
              <a:rPr lang="en-US" sz="6000" b="1" dirty="0" smtClean="0">
                <a:solidFill>
                  <a:schemeClr val="bg1"/>
                </a:solidFill>
              </a:rPr>
              <a:t>TSI Boot Camps</a:t>
            </a:r>
            <a:br>
              <a:rPr lang="en-US" sz="6000" b="1" dirty="0" smtClean="0">
                <a:solidFill>
                  <a:schemeClr val="bg1"/>
                </a:solidFill>
              </a:rPr>
            </a:br>
            <a:r>
              <a:rPr lang="en-US" sz="6000" b="1" dirty="0" smtClean="0">
                <a:solidFill>
                  <a:schemeClr val="bg1"/>
                </a:solidFill>
              </a:rPr>
              <a:t>Instructional Preparation for TSI Assessment</a:t>
            </a:r>
            <a:endParaRPr lang="en-US" sz="6000" b="1" dirty="0">
              <a:solidFill>
                <a:schemeClr val="bg1"/>
              </a:solidFill>
            </a:endParaRPr>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16</a:t>
            </a:fld>
            <a:endParaRPr lang="en-US"/>
          </a:p>
        </p:txBody>
      </p:sp>
    </p:spTree>
    <p:extLst>
      <p:ext uri="{BB962C8B-B14F-4D97-AF65-F5344CB8AC3E}">
        <p14:creationId xmlns:p14="http://schemas.microsoft.com/office/powerpoint/2010/main" val="46309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TSI Bootcamps: Reading, Writing, Math </a:t>
            </a:r>
            <a:endParaRPr lang="en-US" b="1" dirty="0"/>
          </a:p>
        </p:txBody>
      </p:sp>
      <p:sp>
        <p:nvSpPr>
          <p:cNvPr id="8" name="Content Placeholder 7"/>
          <p:cNvSpPr>
            <a:spLocks noGrp="1"/>
          </p:cNvSpPr>
          <p:nvPr>
            <p:ph idx="1"/>
          </p:nvPr>
        </p:nvSpPr>
        <p:spPr/>
        <p:txBody>
          <a:bodyPr>
            <a:normAutofit/>
          </a:bodyPr>
          <a:lstStyle/>
          <a:p>
            <a:pPr marL="0" indent="0">
              <a:buNone/>
            </a:pPr>
            <a:r>
              <a:rPr lang="en-US" sz="2800" i="1" dirty="0" smtClean="0"/>
              <a:t>Coastal Bend College Model:</a:t>
            </a:r>
          </a:p>
          <a:p>
            <a:pPr marL="0" indent="0">
              <a:buNone/>
            </a:pPr>
            <a:r>
              <a:rPr lang="en-US" sz="2800" i="1" dirty="0" smtClean="0"/>
              <a:t>-- Pretest</a:t>
            </a:r>
          </a:p>
          <a:p>
            <a:pPr marL="0" indent="0">
              <a:buNone/>
            </a:pPr>
            <a:r>
              <a:rPr lang="en-US" sz="2800" i="1" dirty="0" smtClean="0"/>
              <a:t>-- 3.5 Hour Intensive Review of Subject Area</a:t>
            </a:r>
          </a:p>
          <a:p>
            <a:pPr marL="0" indent="0">
              <a:buNone/>
            </a:pPr>
            <a:r>
              <a:rPr lang="en-US" sz="2800" i="1" dirty="0" smtClean="0"/>
              <a:t>-- 30 minute Break</a:t>
            </a:r>
          </a:p>
          <a:p>
            <a:pPr marL="0" indent="0">
              <a:buNone/>
            </a:pPr>
            <a:r>
              <a:rPr lang="en-US" sz="2800" i="1" dirty="0" smtClean="0"/>
              <a:t>--Test TSIA in that Subject Area</a:t>
            </a:r>
          </a:p>
          <a:p>
            <a:pPr>
              <a:buFont typeface="Wingdings" panose="05000000000000000000" pitchFamily="2" charset="2"/>
              <a:buChar char="Ø"/>
            </a:pPr>
            <a:r>
              <a:rPr lang="en-US" sz="2800" i="1" dirty="0" smtClean="0"/>
              <a:t>Course Offered through CE </a:t>
            </a:r>
          </a:p>
          <a:p>
            <a:pPr>
              <a:buFont typeface="Wingdings" panose="05000000000000000000" pitchFamily="2" charset="2"/>
              <a:buChar char="Ø"/>
            </a:pPr>
            <a:r>
              <a:rPr lang="en-US" sz="2800" i="1" dirty="0" smtClean="0"/>
              <a:t>Student pays for Bootcamp and the one section of the Assessment</a:t>
            </a:r>
          </a:p>
        </p:txBody>
      </p:sp>
      <p:sp>
        <p:nvSpPr>
          <p:cNvPr id="3" name="Footer Placeholder 2"/>
          <p:cNvSpPr>
            <a:spLocks noGrp="1"/>
          </p:cNvSpPr>
          <p:nvPr>
            <p:ph type="ftr" sz="quarter" idx="11"/>
          </p:nvPr>
        </p:nvSpPr>
        <p:spPr/>
        <p:txBody>
          <a:bodyPr/>
          <a:lstStyle/>
          <a:p>
            <a:r>
              <a:rPr lang="en-US" smtClean="0"/>
              <a:t>CADE 2018</a:t>
            </a:r>
            <a:endParaRPr lang="en-US"/>
          </a:p>
        </p:txBody>
      </p:sp>
      <p:sp>
        <p:nvSpPr>
          <p:cNvPr id="4" name="Slide Number Placeholder 3"/>
          <p:cNvSpPr>
            <a:spLocks noGrp="1"/>
          </p:cNvSpPr>
          <p:nvPr>
            <p:ph type="sldNum" sz="quarter" idx="12"/>
          </p:nvPr>
        </p:nvSpPr>
        <p:spPr/>
        <p:txBody>
          <a:bodyPr/>
          <a:lstStyle/>
          <a:p>
            <a:fld id="{239794D8-86B9-1546-8179-0D2ED80627D0}" type="slidenum">
              <a:rPr lang="en-US" smtClean="0"/>
              <a:t>17</a:t>
            </a:fld>
            <a:endParaRPr lang="en-US"/>
          </a:p>
        </p:txBody>
      </p:sp>
    </p:spTree>
    <p:extLst>
      <p:ext uri="{BB962C8B-B14F-4D97-AF65-F5344CB8AC3E}">
        <p14:creationId xmlns:p14="http://schemas.microsoft.com/office/powerpoint/2010/main" val="2700811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Formation of TSI Bootcamps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017850626"/>
              </p:ext>
            </p:extLst>
          </p:nvPr>
        </p:nvGraphicFramePr>
        <p:xfrm>
          <a:off x="249382" y="1194954"/>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35" name="Picture 11" descr="C:\Users\Kcuyler\AppData\Local\Microsoft\Windows\Temporary Internet Files\Content.IE5\Z2IQR9NF\stick_figure_discussion_pa_500_clr[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262518"/>
            <a:ext cx="2184255" cy="24877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Kcuyler\AppData\Local\Microsoft\Windows\Temporary Internet Files\Content.IE5\KXY7QVVT\ID-10075663[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6857" y="4260273"/>
            <a:ext cx="2632360" cy="1974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18</a:t>
            </a:fld>
            <a:endParaRPr lang="en-US"/>
          </a:p>
        </p:txBody>
      </p:sp>
    </p:spTree>
    <p:extLst>
      <p:ext uri="{BB962C8B-B14F-4D97-AF65-F5344CB8AC3E}">
        <p14:creationId xmlns:p14="http://schemas.microsoft.com/office/powerpoint/2010/main" val="104319687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TSI Bootcamp Results…</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TextBox 3"/>
          <p:cNvSpPr txBox="1"/>
          <p:nvPr/>
        </p:nvSpPr>
        <p:spPr>
          <a:xfrm>
            <a:off x="2356428" y="1266454"/>
            <a:ext cx="4749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Percentages Scoring College Ready</a:t>
            </a:r>
            <a:endParaRPr lang="en-US" dirty="0"/>
          </a:p>
        </p:txBody>
      </p:sp>
      <p:graphicFrame>
        <p:nvGraphicFramePr>
          <p:cNvPr id="7" name="Chart 6"/>
          <p:cNvGraphicFramePr/>
          <p:nvPr>
            <p:extLst>
              <p:ext uri="{D42A27DB-BD31-4B8C-83A1-F6EECF244321}">
                <p14:modId xmlns:p14="http://schemas.microsoft.com/office/powerpoint/2010/main" val="3948337585"/>
              </p:ext>
            </p:extLst>
          </p:nvPr>
        </p:nvGraphicFramePr>
        <p:xfrm>
          <a:off x="1568450" y="1600200"/>
          <a:ext cx="60071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19</a:t>
            </a:fld>
            <a:endParaRPr lang="en-US"/>
          </a:p>
        </p:txBody>
      </p:sp>
    </p:spTree>
    <p:extLst>
      <p:ext uri="{BB962C8B-B14F-4D97-AF65-F5344CB8AC3E}">
        <p14:creationId xmlns:p14="http://schemas.microsoft.com/office/powerpoint/2010/main" val="9176814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8938"/>
            <a:ext cx="8229600" cy="1143000"/>
          </a:xfrm>
        </p:spPr>
        <p:txBody>
          <a:bodyPr/>
          <a:lstStyle/>
          <a:p>
            <a:pPr algn="l"/>
            <a:r>
              <a:rPr lang="en-US" b="1" dirty="0" smtClean="0"/>
              <a:t>Coastal Bend College Snapshot</a:t>
            </a:r>
            <a:endParaRPr lang="en-US" b="1" dirty="0"/>
          </a:p>
        </p:txBody>
      </p:sp>
      <p:pic>
        <p:nvPicPr>
          <p:cNvPr id="4"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 y="1795392"/>
            <a:ext cx="3582785" cy="3262745"/>
          </a:xfrm>
          <a:ln>
            <a:solidFill>
              <a:schemeClr val="accent1"/>
            </a:solidFill>
          </a:ln>
        </p:spPr>
      </p:pic>
      <p:sp>
        <p:nvSpPr>
          <p:cNvPr id="7" name="TextBox 6"/>
          <p:cNvSpPr txBox="1"/>
          <p:nvPr/>
        </p:nvSpPr>
        <p:spPr>
          <a:xfrm>
            <a:off x="4530435" y="1625456"/>
            <a:ext cx="4281056" cy="4524315"/>
          </a:xfrm>
          <a:prstGeom prst="rect">
            <a:avLst/>
          </a:prstGeom>
          <a:noFill/>
        </p:spPr>
        <p:txBody>
          <a:bodyPr wrap="square" rtlCol="0">
            <a:spAutoFit/>
          </a:bodyPr>
          <a:lstStyle/>
          <a:p>
            <a:pPr marL="285750" indent="-285750">
              <a:buClr>
                <a:schemeClr val="tx2">
                  <a:lumMod val="60000"/>
                  <a:lumOff val="40000"/>
                </a:schemeClr>
              </a:buClr>
              <a:buFont typeface="Wingdings" panose="05000000000000000000" pitchFamily="2" charset="2"/>
              <a:buChar char="v"/>
            </a:pPr>
            <a:r>
              <a:rPr lang="en-US" sz="2400" i="1" dirty="0"/>
              <a:t>Multiple Campus Institution comprised of 4 sites</a:t>
            </a:r>
          </a:p>
          <a:p>
            <a:pPr marL="285750" indent="-285750">
              <a:buClr>
                <a:schemeClr val="tx2">
                  <a:lumMod val="60000"/>
                  <a:lumOff val="40000"/>
                </a:schemeClr>
              </a:buClr>
              <a:buFont typeface="Wingdings" panose="05000000000000000000" pitchFamily="2" charset="2"/>
              <a:buChar char="v"/>
            </a:pPr>
            <a:r>
              <a:rPr lang="en-US" sz="2400" i="1" dirty="0"/>
              <a:t>Service Area over 9,400 square miles (20.8 people per square mile)</a:t>
            </a:r>
          </a:p>
          <a:p>
            <a:pPr marL="285750" indent="-285750">
              <a:buClr>
                <a:schemeClr val="tx2">
                  <a:lumMod val="60000"/>
                  <a:lumOff val="40000"/>
                </a:schemeClr>
              </a:buClr>
              <a:buFont typeface="Wingdings" panose="05000000000000000000" pitchFamily="2" charset="2"/>
              <a:buChar char="v"/>
            </a:pPr>
            <a:r>
              <a:rPr lang="en-US" sz="2400" i="1" dirty="0"/>
              <a:t>68% of students enter as underprepared in one or more area</a:t>
            </a:r>
          </a:p>
          <a:p>
            <a:pPr marL="285750" indent="-285750">
              <a:buClr>
                <a:schemeClr val="tx2">
                  <a:lumMod val="60000"/>
                  <a:lumOff val="40000"/>
                </a:schemeClr>
              </a:buClr>
              <a:buFont typeface="Wingdings" panose="05000000000000000000" pitchFamily="2" charset="2"/>
              <a:buChar char="v"/>
            </a:pPr>
            <a:r>
              <a:rPr lang="en-US" sz="2400" i="1" dirty="0"/>
              <a:t>54% of enrollment dual credit/dual enrollment (serving 20 counties)</a:t>
            </a:r>
          </a:p>
          <a:p>
            <a:pPr>
              <a:buClr>
                <a:schemeClr val="tx2">
                  <a:lumMod val="60000"/>
                  <a:lumOff val="40000"/>
                </a:schemeClr>
              </a:buClr>
            </a:pPr>
            <a:endParaRPr lang="en-US" sz="2400" dirty="0"/>
          </a:p>
        </p:txBody>
      </p:sp>
      <p:sp>
        <p:nvSpPr>
          <p:cNvPr id="3" name="Footer Placeholder 2"/>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2</a:t>
            </a:fld>
            <a:endParaRPr lang="en-US"/>
          </a:p>
        </p:txBody>
      </p:sp>
    </p:spTree>
    <p:extLst>
      <p:ext uri="{BB962C8B-B14F-4D97-AF65-F5344CB8AC3E}">
        <p14:creationId xmlns:p14="http://schemas.microsoft.com/office/powerpoint/2010/main" val="394267072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b="1" dirty="0" smtClean="0"/>
              <a:t>Roadmap for Bootcamp</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1481138"/>
            <a:ext cx="787082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CADE 2018</a:t>
            </a:r>
            <a:endParaRPr lang="en-US"/>
          </a:p>
        </p:txBody>
      </p:sp>
      <p:sp>
        <p:nvSpPr>
          <p:cNvPr id="3" name="Slide Number Placeholder 2"/>
          <p:cNvSpPr>
            <a:spLocks noGrp="1"/>
          </p:cNvSpPr>
          <p:nvPr>
            <p:ph type="sldNum" sz="quarter" idx="12"/>
          </p:nvPr>
        </p:nvSpPr>
        <p:spPr/>
        <p:txBody>
          <a:bodyPr/>
          <a:lstStyle/>
          <a:p>
            <a:fld id="{239794D8-86B9-1546-8179-0D2ED80627D0}" type="slidenum">
              <a:rPr lang="en-US" smtClean="0"/>
              <a:t>20</a:t>
            </a:fld>
            <a:endParaRPr lang="en-US"/>
          </a:p>
        </p:txBody>
      </p:sp>
    </p:spTree>
    <p:extLst>
      <p:ext uri="{BB962C8B-B14F-4D97-AF65-F5344CB8AC3E}">
        <p14:creationId xmlns:p14="http://schemas.microsoft.com/office/powerpoint/2010/main" val="114091035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899525"/>
            <a:ext cx="7772400" cy="1470025"/>
          </a:xfrm>
        </p:spPr>
        <p:txBody>
          <a:bodyPr>
            <a:normAutofit fontScale="90000"/>
          </a:bodyPr>
          <a:lstStyle/>
          <a:p>
            <a:r>
              <a:rPr lang="en-US" sz="6000" b="1" dirty="0" smtClean="0">
                <a:solidFill>
                  <a:schemeClr val="bg1"/>
                </a:solidFill>
              </a:rPr>
              <a:t>HB5: High School College Readiness Course</a:t>
            </a:r>
            <a:endParaRPr lang="en-US" sz="6000" b="1" dirty="0">
              <a:solidFill>
                <a:schemeClr val="bg1"/>
              </a:solidFill>
            </a:endParaRPr>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21</a:t>
            </a:fld>
            <a:endParaRPr lang="en-US"/>
          </a:p>
        </p:txBody>
      </p:sp>
    </p:spTree>
    <p:extLst>
      <p:ext uri="{BB962C8B-B14F-4D97-AF65-F5344CB8AC3E}">
        <p14:creationId xmlns:p14="http://schemas.microsoft.com/office/powerpoint/2010/main" val="270314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HB5 High School College Readiness Course</a:t>
            </a:r>
            <a:endParaRPr lang="en-US" b="1" dirty="0"/>
          </a:p>
        </p:txBody>
      </p:sp>
      <p:sp>
        <p:nvSpPr>
          <p:cNvPr id="8" name="Content Placeholder 7"/>
          <p:cNvSpPr>
            <a:spLocks noGrp="1"/>
          </p:cNvSpPr>
          <p:nvPr>
            <p:ph idx="1"/>
          </p:nvPr>
        </p:nvSpPr>
        <p:spPr>
          <a:xfrm>
            <a:off x="457199" y="1417639"/>
            <a:ext cx="8541327" cy="4370098"/>
          </a:xfrm>
        </p:spPr>
        <p:txBody>
          <a:bodyPr>
            <a:normAutofit/>
          </a:bodyPr>
          <a:lstStyle/>
          <a:p>
            <a:pPr marL="0" indent="0" algn="ctr">
              <a:buNone/>
            </a:pPr>
            <a:r>
              <a:rPr lang="en-US" sz="2800" b="1" i="1" dirty="0" smtClean="0"/>
              <a:t>Requirements</a:t>
            </a:r>
          </a:p>
          <a:p>
            <a:pPr>
              <a:buFont typeface="Wingdings" panose="05000000000000000000" pitchFamily="2" charset="2"/>
              <a:buChar char="§"/>
            </a:pPr>
            <a:r>
              <a:rPr lang="en-US" sz="2800" b="1" i="1" dirty="0" smtClean="0"/>
              <a:t>12</a:t>
            </a:r>
            <a:r>
              <a:rPr lang="en-US" sz="2800" b="1" i="1" baseline="30000" dirty="0" smtClean="0"/>
              <a:t>th</a:t>
            </a:r>
            <a:r>
              <a:rPr lang="en-US" sz="2800" b="1" i="1" dirty="0" smtClean="0"/>
              <a:t> grade students </a:t>
            </a:r>
            <a:r>
              <a:rPr lang="en-US" sz="2800" i="1" dirty="0" smtClean="0"/>
              <a:t>who have met the </a:t>
            </a:r>
            <a:r>
              <a:rPr lang="en-US" sz="2800" i="1" dirty="0"/>
              <a:t>passing standard on the English Reading and Writing, and Math I and II End of Course Exam</a:t>
            </a:r>
            <a:r>
              <a:rPr lang="en-US" sz="2800" i="1" dirty="0" smtClean="0"/>
              <a:t>.</a:t>
            </a:r>
            <a:endParaRPr lang="en-US" sz="2800" b="1" i="1" dirty="0"/>
          </a:p>
          <a:p>
            <a:pPr>
              <a:buFont typeface="Wingdings" panose="05000000000000000000" pitchFamily="2" charset="2"/>
              <a:buChar char="§"/>
            </a:pPr>
            <a:r>
              <a:rPr lang="en-US" sz="2800" b="1" i="1" dirty="0" smtClean="0"/>
              <a:t>Partnered high school must have signed MOU with IHE</a:t>
            </a:r>
            <a:endParaRPr lang="en-US" sz="2800" b="1" i="1" dirty="0"/>
          </a:p>
          <a:p>
            <a:pPr>
              <a:buFont typeface="Wingdings" panose="05000000000000000000" pitchFamily="2" charset="2"/>
              <a:buChar char="§"/>
            </a:pPr>
            <a:r>
              <a:rPr lang="en-US" sz="2800" b="1" i="1" dirty="0" smtClean="0"/>
              <a:t>Faculty must </a:t>
            </a:r>
            <a:r>
              <a:rPr lang="en-US" sz="2800" b="1" i="1" dirty="0" smtClean="0"/>
              <a:t>attend training (2 options)</a:t>
            </a:r>
            <a:endParaRPr lang="en-US" sz="2800" b="1" i="1"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927" y="4419600"/>
            <a:ext cx="2006600" cy="2305050"/>
          </a:xfrm>
          <a:prstGeom prst="rect">
            <a:avLst/>
          </a:prstGeom>
        </p:spPr>
      </p:pic>
      <p:sp>
        <p:nvSpPr>
          <p:cNvPr id="4" name="Footer Placeholder 3"/>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22</a:t>
            </a:fld>
            <a:endParaRPr lang="en-US"/>
          </a:p>
        </p:txBody>
      </p:sp>
    </p:spTree>
    <p:extLst>
      <p:ext uri="{BB962C8B-B14F-4D97-AF65-F5344CB8AC3E}">
        <p14:creationId xmlns:p14="http://schemas.microsoft.com/office/powerpoint/2010/main" val="25502567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Formation of HB5 High School Readiness Course</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006512301"/>
              </p:ext>
            </p:extLst>
          </p:nvPr>
        </p:nvGraphicFramePr>
        <p:xfrm>
          <a:off x="249382" y="1194954"/>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35" name="Picture 11" descr="C:\Users\Kcuyler\AppData\Local\Microsoft\Windows\Temporary Internet Files\Content.IE5\Z2IQR9NF\stick_figure_discussion_pa_500_clr[1].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62518"/>
            <a:ext cx="2184255" cy="24877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Kcuyler\AppData\Local\Microsoft\Windows\Temporary Internet Files\Content.IE5\KXY7QVVT\ID-10075663[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6857" y="4260273"/>
            <a:ext cx="2632360" cy="19742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23</a:t>
            </a:fld>
            <a:endParaRPr lang="en-US"/>
          </a:p>
        </p:txBody>
      </p:sp>
    </p:spTree>
    <p:extLst>
      <p:ext uri="{BB962C8B-B14F-4D97-AF65-F5344CB8AC3E}">
        <p14:creationId xmlns:p14="http://schemas.microsoft.com/office/powerpoint/2010/main" val="122812964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Information</a:t>
            </a:r>
            <a:endParaRPr lang="en-US" b="1" dirty="0"/>
          </a:p>
        </p:txBody>
      </p:sp>
      <p:sp>
        <p:nvSpPr>
          <p:cNvPr id="3" name="Content Placeholder 2"/>
          <p:cNvSpPr>
            <a:spLocks noGrp="1"/>
          </p:cNvSpPr>
          <p:nvPr>
            <p:ph sz="half" idx="1"/>
          </p:nvPr>
        </p:nvSpPr>
        <p:spPr>
          <a:xfrm>
            <a:off x="4959626" y="1600199"/>
            <a:ext cx="4038600" cy="4525963"/>
          </a:xfrm>
        </p:spPr>
        <p:txBody>
          <a:bodyPr>
            <a:normAutofit/>
          </a:bodyPr>
          <a:lstStyle/>
          <a:p>
            <a:pPr marL="0" indent="0">
              <a:buNone/>
            </a:pPr>
            <a:endParaRPr lang="en-US" sz="2400" dirty="0"/>
          </a:p>
          <a:p>
            <a:pPr marL="0" indent="0">
              <a:buNone/>
            </a:pPr>
            <a:endParaRPr lang="en-US" dirty="0"/>
          </a:p>
          <a:p>
            <a:pPr marL="0" indent="0">
              <a:buNone/>
            </a:pPr>
            <a:endParaRPr lang="en-US" dirty="0"/>
          </a:p>
          <a:p>
            <a:pPr marL="0" indent="0">
              <a:buNone/>
            </a:pPr>
            <a:endParaRPr lang="en-US" sz="3300"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457200" y="1600200"/>
            <a:ext cx="7556500" cy="4525963"/>
          </a:xfrm>
        </p:spPr>
        <p:txBody>
          <a:bodyPr>
            <a:normAutofit/>
          </a:bodyPr>
          <a:lstStyle/>
          <a:p>
            <a:pPr marL="0" indent="0" algn="ctr">
              <a:buNone/>
            </a:pPr>
            <a:r>
              <a:rPr lang="en-US" sz="2400" dirty="0" smtClean="0"/>
              <a:t>Christi Morgan</a:t>
            </a:r>
            <a:endParaRPr lang="en-US" sz="2400" dirty="0"/>
          </a:p>
          <a:p>
            <a:pPr marL="0" indent="0" algn="ctr">
              <a:buNone/>
            </a:pPr>
            <a:r>
              <a:rPr lang="en-US" sz="2400" dirty="0" smtClean="0"/>
              <a:t>TSI Coordinator, English Professor</a:t>
            </a:r>
            <a:endParaRPr lang="en-US" sz="2400" dirty="0"/>
          </a:p>
          <a:p>
            <a:pPr marL="0" indent="0" algn="ctr">
              <a:buNone/>
            </a:pPr>
            <a:r>
              <a:rPr lang="en-US" sz="2400" dirty="0" smtClean="0">
                <a:hlinkClick r:id="rId4"/>
              </a:rPr>
              <a:t>chrism@coastalbend.edu</a:t>
            </a:r>
            <a:r>
              <a:rPr lang="en-US" sz="2400" dirty="0" smtClean="0"/>
              <a:t> </a:t>
            </a:r>
          </a:p>
          <a:p>
            <a:pPr marL="0" indent="0" algn="ctr">
              <a:buNone/>
            </a:pPr>
            <a:r>
              <a:rPr lang="en-US" sz="2400" dirty="0" smtClean="0"/>
              <a:t>(361) 664- 2981 x3004</a:t>
            </a:r>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24</a:t>
            </a:fld>
            <a:endParaRPr lang="en-US"/>
          </a:p>
        </p:txBody>
      </p:sp>
    </p:spTree>
    <p:extLst>
      <p:ext uri="{BB962C8B-B14F-4D97-AF65-F5344CB8AC3E}">
        <p14:creationId xmlns:p14="http://schemas.microsoft.com/office/powerpoint/2010/main" val="3324718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The Spark of Change: 2013</a:t>
            </a:r>
            <a:endParaRPr lang="en-US" b="1" dirty="0"/>
          </a:p>
        </p:txBody>
      </p:sp>
      <p:sp>
        <p:nvSpPr>
          <p:cNvPr id="5" name="Content Placeholder 4"/>
          <p:cNvSpPr>
            <a:spLocks noGrp="1"/>
          </p:cNvSpPr>
          <p:nvPr>
            <p:ph sz="half" idx="1"/>
          </p:nvPr>
        </p:nvSpPr>
        <p:spPr/>
        <p:txBody>
          <a:bodyPr>
            <a:normAutofit fontScale="92500" lnSpcReduction="20000"/>
          </a:bodyPr>
          <a:lstStyle/>
          <a:p>
            <a:pPr marL="0" indent="0">
              <a:buNone/>
            </a:pPr>
            <a:r>
              <a:rPr lang="en-US" u="sng" dirty="0" smtClean="0"/>
              <a:t>Prior to 2013: </a:t>
            </a:r>
          </a:p>
          <a:p>
            <a:r>
              <a:rPr lang="en-US" dirty="0" smtClean="0"/>
              <a:t>Every IHE chose placement test; some liberty to placement scores</a:t>
            </a:r>
          </a:p>
          <a:p>
            <a:endParaRPr lang="en-US" dirty="0" smtClean="0"/>
          </a:p>
          <a:p>
            <a:r>
              <a:rPr lang="en-US" dirty="0" err="1" smtClean="0"/>
              <a:t>DevEd</a:t>
            </a:r>
            <a:r>
              <a:rPr lang="en-US" dirty="0" smtClean="0"/>
              <a:t> English and Reading taught separately (2 levels of each)</a:t>
            </a:r>
          </a:p>
          <a:p>
            <a:pPr marL="0" indent="0">
              <a:buNone/>
            </a:pPr>
            <a:endParaRPr lang="en-US" dirty="0"/>
          </a:p>
          <a:p>
            <a:r>
              <a:rPr lang="en-US" dirty="0" smtClean="0"/>
              <a:t>Very little acceleration </a:t>
            </a:r>
            <a:endParaRPr lang="en-US" dirty="0"/>
          </a:p>
        </p:txBody>
      </p:sp>
      <p:sp>
        <p:nvSpPr>
          <p:cNvPr id="6" name="Content Placeholder 5"/>
          <p:cNvSpPr>
            <a:spLocks noGrp="1"/>
          </p:cNvSpPr>
          <p:nvPr>
            <p:ph sz="half" idx="2"/>
          </p:nvPr>
        </p:nvSpPr>
        <p:spPr/>
        <p:txBody>
          <a:bodyPr>
            <a:normAutofit fontScale="92500" lnSpcReduction="20000"/>
          </a:bodyPr>
          <a:lstStyle/>
          <a:p>
            <a:pPr marL="0" indent="0">
              <a:buNone/>
            </a:pPr>
            <a:r>
              <a:rPr lang="en-US" u="sng" dirty="0" smtClean="0"/>
              <a:t>Beginning Fall 2013:</a:t>
            </a:r>
          </a:p>
          <a:p>
            <a:r>
              <a:rPr lang="en-US" dirty="0" smtClean="0"/>
              <a:t>Every Texas Institution utilized the same placement exam; prescriptive placement scores</a:t>
            </a:r>
          </a:p>
          <a:p>
            <a:r>
              <a:rPr lang="en-US" dirty="0" err="1" smtClean="0"/>
              <a:t>DevEd</a:t>
            </a:r>
            <a:r>
              <a:rPr lang="en-US" dirty="0" smtClean="0"/>
              <a:t> English and Reading were combined: IRW (Integrated Reading and Writing- 2 levels)</a:t>
            </a:r>
          </a:p>
          <a:p>
            <a:r>
              <a:rPr lang="en-US" dirty="0" smtClean="0"/>
              <a:t>Limited additional acceleration (prior to HB5 &amp; HB2223)</a:t>
            </a:r>
            <a:endParaRPr lang="en-US" dirty="0"/>
          </a:p>
        </p:txBody>
      </p:sp>
      <p:sp>
        <p:nvSpPr>
          <p:cNvPr id="3" name="Footer Placeholder 2"/>
          <p:cNvSpPr>
            <a:spLocks noGrp="1"/>
          </p:cNvSpPr>
          <p:nvPr>
            <p:ph type="ftr" sz="quarter" idx="11"/>
          </p:nvPr>
        </p:nvSpPr>
        <p:spPr/>
        <p:txBody>
          <a:bodyPr/>
          <a:lstStyle/>
          <a:p>
            <a:r>
              <a:rPr lang="en-US" smtClean="0"/>
              <a:t>CADE 2018</a:t>
            </a:r>
            <a:endParaRPr lang="en-US"/>
          </a:p>
        </p:txBody>
      </p:sp>
      <p:sp>
        <p:nvSpPr>
          <p:cNvPr id="4" name="Slide Number Placeholder 3"/>
          <p:cNvSpPr>
            <a:spLocks noGrp="1"/>
          </p:cNvSpPr>
          <p:nvPr>
            <p:ph type="sldNum" sz="quarter" idx="12"/>
          </p:nvPr>
        </p:nvSpPr>
        <p:spPr/>
        <p:txBody>
          <a:bodyPr/>
          <a:lstStyle/>
          <a:p>
            <a:fld id="{239794D8-86B9-1546-8179-0D2ED80627D0}" type="slidenum">
              <a:rPr lang="en-US" smtClean="0"/>
              <a:t>3</a:t>
            </a:fld>
            <a:endParaRPr lang="en-US"/>
          </a:p>
        </p:txBody>
      </p:sp>
      <p:sp>
        <p:nvSpPr>
          <p:cNvPr id="7" name="Right Arrow 6"/>
          <p:cNvSpPr/>
          <p:nvPr/>
        </p:nvSpPr>
        <p:spPr>
          <a:xfrm>
            <a:off x="3877056" y="2499360"/>
            <a:ext cx="771144" cy="2316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877056" y="3747357"/>
            <a:ext cx="771144" cy="2316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3884676" y="5071777"/>
            <a:ext cx="771144" cy="2316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667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Additional Change: 2013-2017</a:t>
            </a:r>
            <a:endParaRPr lang="en-US" b="1" dirty="0"/>
          </a:p>
        </p:txBody>
      </p:sp>
      <p:sp>
        <p:nvSpPr>
          <p:cNvPr id="8" name="Content Placeholder 7"/>
          <p:cNvSpPr>
            <a:spLocks noGrp="1"/>
          </p:cNvSpPr>
          <p:nvPr>
            <p:ph idx="1"/>
          </p:nvPr>
        </p:nvSpPr>
        <p:spPr>
          <a:xfrm>
            <a:off x="457200" y="1234440"/>
            <a:ext cx="8229600" cy="4525963"/>
          </a:xfrm>
        </p:spPr>
        <p:txBody>
          <a:bodyPr>
            <a:normAutofit fontScale="70000" lnSpcReduction="20000"/>
          </a:bodyPr>
          <a:lstStyle/>
          <a:p>
            <a:pPr marL="0" indent="0">
              <a:buNone/>
            </a:pPr>
            <a:r>
              <a:rPr lang="en-US" sz="2800" i="1" dirty="0" smtClean="0"/>
              <a:t>1. The beginnings of </a:t>
            </a:r>
            <a:r>
              <a:rPr lang="en-US" sz="2800" i="1" dirty="0" err="1" smtClean="0"/>
              <a:t>Mathways</a:t>
            </a:r>
            <a:r>
              <a:rPr lang="en-US" sz="2800" i="1" dirty="0" smtClean="0"/>
              <a:t>: Quantitative Reasoning, *Algebra, Statistics </a:t>
            </a:r>
          </a:p>
          <a:p>
            <a:pPr marL="0" indent="0">
              <a:buNone/>
            </a:pPr>
            <a:endParaRPr lang="en-US" sz="2800" i="1" dirty="0"/>
          </a:p>
          <a:p>
            <a:pPr marL="0" indent="0">
              <a:buNone/>
            </a:pPr>
            <a:r>
              <a:rPr lang="en-US" sz="2800" i="1" dirty="0" smtClean="0"/>
              <a:t>2. HB5: </a:t>
            </a:r>
            <a:r>
              <a:rPr lang="en-US" sz="2800" i="1" dirty="0"/>
              <a:t>districts </a:t>
            </a:r>
            <a:r>
              <a:rPr lang="en-US" sz="2800" i="1" dirty="0" smtClean="0"/>
              <a:t>must </a:t>
            </a:r>
            <a:r>
              <a:rPr lang="en-US" sz="2800" i="1" dirty="0"/>
              <a:t>partner with at least one institution of higher education to develop and provide college preparatory courses in English language arts and math. Requires that the courses be designed for grade 12 students whose performance </a:t>
            </a:r>
            <a:r>
              <a:rPr lang="en-US" sz="2800" i="1" dirty="0" smtClean="0"/>
              <a:t>. . . indicates </a:t>
            </a:r>
            <a:r>
              <a:rPr lang="en-US" sz="2800" i="1" dirty="0"/>
              <a:t>the student is not ready for college-ready coursework. </a:t>
            </a:r>
            <a:endParaRPr lang="en-US" sz="2800" i="1" dirty="0" smtClean="0"/>
          </a:p>
          <a:p>
            <a:pPr marL="0" indent="0">
              <a:buNone/>
            </a:pPr>
            <a:endParaRPr lang="en-US" sz="2800" i="1" dirty="0" smtClean="0"/>
          </a:p>
          <a:p>
            <a:pPr marL="0" indent="0">
              <a:buNone/>
            </a:pPr>
            <a:r>
              <a:rPr lang="en-US" sz="2800" i="1" dirty="0" smtClean="0"/>
              <a:t>3. HB2223: requires that certain percentage of underprepared students enrolled in </a:t>
            </a:r>
            <a:r>
              <a:rPr lang="en-US" sz="2800" i="1" dirty="0" err="1" smtClean="0"/>
              <a:t>DevEd</a:t>
            </a:r>
            <a:r>
              <a:rPr lang="en-US" sz="2800" i="1" dirty="0" smtClean="0"/>
              <a:t> be reported as enrolled in a co-requisite model, which allows the student to enroll in the entry-level college course but requires co-enrollment in a </a:t>
            </a:r>
            <a:r>
              <a:rPr lang="en-US" sz="2800" i="1" dirty="0" err="1" smtClean="0"/>
              <a:t>DevEd</a:t>
            </a:r>
            <a:r>
              <a:rPr lang="en-US" sz="2800" i="1" dirty="0" smtClean="0"/>
              <a:t> course/intervention designed to support the student’s successful completion of the college-level course</a:t>
            </a:r>
          </a:p>
          <a:p>
            <a:pPr marL="0" indent="0">
              <a:buNone/>
            </a:pPr>
            <a:endParaRPr lang="en-US" sz="2800" i="1" dirty="0" smtClean="0"/>
          </a:p>
          <a:p>
            <a:pPr marL="0" indent="0">
              <a:buNone/>
            </a:pPr>
            <a:r>
              <a:rPr lang="en-US" sz="2800" i="1" dirty="0" smtClean="0"/>
              <a:t>4. Lowered Writing cut score to 340</a:t>
            </a:r>
            <a:endParaRPr lang="en-US" sz="2800" i="1" dirty="0" smtClean="0"/>
          </a:p>
        </p:txBody>
      </p:sp>
      <p:sp>
        <p:nvSpPr>
          <p:cNvPr id="3" name="Footer Placeholder 2"/>
          <p:cNvSpPr>
            <a:spLocks noGrp="1"/>
          </p:cNvSpPr>
          <p:nvPr>
            <p:ph type="ftr" sz="quarter" idx="11"/>
          </p:nvPr>
        </p:nvSpPr>
        <p:spPr/>
        <p:txBody>
          <a:bodyPr/>
          <a:lstStyle/>
          <a:p>
            <a:r>
              <a:rPr lang="en-US" smtClean="0"/>
              <a:t>CADE 2018</a:t>
            </a:r>
            <a:endParaRPr lang="en-US"/>
          </a:p>
        </p:txBody>
      </p:sp>
      <p:sp>
        <p:nvSpPr>
          <p:cNvPr id="4" name="Slide Number Placeholder 3"/>
          <p:cNvSpPr>
            <a:spLocks noGrp="1"/>
          </p:cNvSpPr>
          <p:nvPr>
            <p:ph type="sldNum" sz="quarter" idx="12"/>
          </p:nvPr>
        </p:nvSpPr>
        <p:spPr/>
        <p:txBody>
          <a:bodyPr/>
          <a:lstStyle/>
          <a:p>
            <a:fld id="{239794D8-86B9-1546-8179-0D2ED80627D0}" type="slidenum">
              <a:rPr lang="en-US" smtClean="0"/>
              <a:t>4</a:t>
            </a:fld>
            <a:endParaRPr lang="en-US"/>
          </a:p>
        </p:txBody>
      </p:sp>
    </p:spTree>
    <p:extLst>
      <p:ext uri="{BB962C8B-B14F-4D97-AF65-F5344CB8AC3E}">
        <p14:creationId xmlns:p14="http://schemas.microsoft.com/office/powerpoint/2010/main" val="6643496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4462"/>
          </a:xfrm>
        </p:spPr>
        <p:txBody>
          <a:bodyPr>
            <a:normAutofit fontScale="90000"/>
          </a:bodyPr>
          <a:lstStyle/>
          <a:p>
            <a:pPr algn="l"/>
            <a:r>
              <a:rPr lang="en-US" b="1" dirty="0" smtClean="0"/>
              <a:t>New state mandates and the need for new interventions</a:t>
            </a:r>
            <a:br>
              <a:rPr lang="en-US" b="1" dirty="0" smtClean="0"/>
            </a:b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9247502"/>
              </p:ext>
            </p:extLst>
          </p:nvPr>
        </p:nvGraphicFramePr>
        <p:xfrm>
          <a:off x="457200" y="1409701"/>
          <a:ext cx="8229600" cy="431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2641600" y="1225035"/>
            <a:ext cx="4749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We knew we needed interventions that could: </a:t>
            </a:r>
            <a:endParaRPr lang="en-US" dirty="0"/>
          </a:p>
        </p:txBody>
      </p:sp>
      <p:sp>
        <p:nvSpPr>
          <p:cNvPr id="3" name="Footer Placeholder 2"/>
          <p:cNvSpPr>
            <a:spLocks noGrp="1"/>
          </p:cNvSpPr>
          <p:nvPr>
            <p:ph type="ftr" sz="quarter" idx="11"/>
          </p:nvPr>
        </p:nvSpPr>
        <p:spPr/>
        <p:txBody>
          <a:bodyPr/>
          <a:lstStyle/>
          <a:p>
            <a:r>
              <a:rPr lang="en-US" smtClean="0"/>
              <a:t>CADE 2018</a:t>
            </a:r>
            <a:endParaRPr lang="en-US"/>
          </a:p>
        </p:txBody>
      </p:sp>
      <p:sp>
        <p:nvSpPr>
          <p:cNvPr id="4" name="Slide Number Placeholder 3"/>
          <p:cNvSpPr>
            <a:spLocks noGrp="1"/>
          </p:cNvSpPr>
          <p:nvPr>
            <p:ph type="sldNum" sz="quarter" idx="12"/>
          </p:nvPr>
        </p:nvSpPr>
        <p:spPr/>
        <p:txBody>
          <a:bodyPr/>
          <a:lstStyle/>
          <a:p>
            <a:fld id="{239794D8-86B9-1546-8179-0D2ED80627D0}" type="slidenum">
              <a:rPr lang="en-US" smtClean="0"/>
              <a:t>5</a:t>
            </a:fld>
            <a:endParaRPr lang="en-US"/>
          </a:p>
        </p:txBody>
      </p:sp>
    </p:spTree>
    <p:extLst>
      <p:ext uri="{BB962C8B-B14F-4D97-AF65-F5344CB8AC3E}">
        <p14:creationId xmlns:p14="http://schemas.microsoft.com/office/powerpoint/2010/main" val="14542252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Redesign of College Readiness at CBC</a:t>
            </a:r>
            <a:endParaRPr lang="en-US" b="1" dirty="0"/>
          </a:p>
        </p:txBody>
      </p:sp>
      <p:sp>
        <p:nvSpPr>
          <p:cNvPr id="3" name="Content Placeholder 2"/>
          <p:cNvSpPr>
            <a:spLocks noGrp="1"/>
          </p:cNvSpPr>
          <p:nvPr>
            <p:ph sz="half" idx="1"/>
          </p:nvPr>
        </p:nvSpPr>
        <p:spPr/>
        <p:txBody>
          <a:bodyPr>
            <a:normAutofit/>
          </a:bodyPr>
          <a:lstStyle/>
          <a:p>
            <a:r>
              <a:rPr lang="en-US" dirty="0" smtClean="0"/>
              <a:t>Creation of accelerated options in </a:t>
            </a:r>
            <a:r>
              <a:rPr lang="en-US" dirty="0" err="1" smtClean="0"/>
              <a:t>DevEd</a:t>
            </a:r>
            <a:r>
              <a:rPr lang="en-US" dirty="0" smtClean="0"/>
              <a:t> IRW and Mathematics</a:t>
            </a:r>
          </a:p>
          <a:p>
            <a:r>
              <a:rPr lang="en-US" dirty="0" smtClean="0"/>
              <a:t>Creation of co-requisite models for upper level </a:t>
            </a:r>
            <a:r>
              <a:rPr lang="en-US" dirty="0" err="1" smtClean="0"/>
              <a:t>DevEd</a:t>
            </a:r>
            <a:r>
              <a:rPr lang="en-US" dirty="0" smtClean="0"/>
              <a:t> </a:t>
            </a:r>
            <a:r>
              <a:rPr lang="en-US" dirty="0" smtClean="0"/>
              <a:t>IRW (0312) and upper level Math (0322) paired </a:t>
            </a:r>
            <a:r>
              <a:rPr lang="en-US" dirty="0" smtClean="0"/>
              <a:t>with college level gatekeeper course</a:t>
            </a:r>
          </a:p>
          <a:p>
            <a:pPr marL="0" indent="0">
              <a:buNone/>
            </a:pPr>
            <a:endParaRPr lang="en-US" dirty="0"/>
          </a:p>
        </p:txBody>
      </p:sp>
      <p:sp>
        <p:nvSpPr>
          <p:cNvPr id="4" name="Content Placeholder 3"/>
          <p:cNvSpPr>
            <a:spLocks noGrp="1"/>
          </p:cNvSpPr>
          <p:nvPr>
            <p:ph sz="half" idx="2"/>
          </p:nvPr>
        </p:nvSpPr>
        <p:spPr/>
        <p:txBody>
          <a:bodyPr>
            <a:normAutofit/>
          </a:bodyPr>
          <a:lstStyle/>
          <a:p>
            <a:r>
              <a:rPr lang="en-US" dirty="0"/>
              <a:t>Creation of TSI Boot Camps for testing </a:t>
            </a:r>
            <a:r>
              <a:rPr lang="en-US" dirty="0" smtClean="0"/>
              <a:t>preparation</a:t>
            </a:r>
            <a:endParaRPr lang="en-US" dirty="0"/>
          </a:p>
          <a:p>
            <a:r>
              <a:rPr lang="en-US" dirty="0" smtClean="0"/>
              <a:t>Creation </a:t>
            </a:r>
            <a:r>
              <a:rPr lang="en-US" dirty="0" smtClean="0"/>
              <a:t>of curriculum assistance and training for HB5 High School College Readiness </a:t>
            </a:r>
            <a:r>
              <a:rPr lang="en-US" dirty="0" smtClean="0"/>
              <a:t>Course</a:t>
            </a:r>
            <a:endParaRPr lang="en-US" dirty="0" smtClean="0"/>
          </a:p>
        </p:txBody>
      </p:sp>
      <p:sp>
        <p:nvSpPr>
          <p:cNvPr id="7" name="TextBox 6"/>
          <p:cNvSpPr txBox="1"/>
          <p:nvPr/>
        </p:nvSpPr>
        <p:spPr>
          <a:xfrm>
            <a:off x="2273300" y="1198603"/>
            <a:ext cx="4749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TSI Coordinator, academic deans, and faculty </a:t>
            </a:r>
            <a:endParaRPr lang="en-US" dirty="0"/>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6</a:t>
            </a:fld>
            <a:endParaRPr lang="en-US"/>
          </a:p>
        </p:txBody>
      </p:sp>
    </p:spTree>
    <p:extLst>
      <p:ext uri="{BB962C8B-B14F-4D97-AF65-F5344CB8AC3E}">
        <p14:creationId xmlns:p14="http://schemas.microsoft.com/office/powerpoint/2010/main" val="1523245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899525"/>
            <a:ext cx="7772400" cy="1470025"/>
          </a:xfrm>
        </p:spPr>
        <p:txBody>
          <a:bodyPr>
            <a:normAutofit fontScale="90000"/>
          </a:bodyPr>
          <a:lstStyle/>
          <a:p>
            <a:r>
              <a:rPr lang="en-US" sz="6000" b="1" dirty="0" smtClean="0">
                <a:solidFill>
                  <a:schemeClr val="bg1"/>
                </a:solidFill>
              </a:rPr>
              <a:t>A Transition</a:t>
            </a:r>
            <a:r>
              <a:rPr lang="en-US" sz="6000" b="1" dirty="0" smtClean="0">
                <a:solidFill>
                  <a:schemeClr val="bg1"/>
                </a:solidFill>
              </a:rPr>
              <a:t> from Traditional Courses to Accelerated Models</a:t>
            </a:r>
            <a:endParaRPr lang="en-US" sz="6000" b="1" dirty="0">
              <a:solidFill>
                <a:schemeClr val="bg1"/>
              </a:solidFill>
            </a:endParaRPr>
          </a:p>
        </p:txBody>
      </p:sp>
      <p:sp>
        <p:nvSpPr>
          <p:cNvPr id="5" name="Footer Placeholder 4"/>
          <p:cNvSpPr>
            <a:spLocks noGrp="1"/>
          </p:cNvSpPr>
          <p:nvPr>
            <p:ph type="ftr" sz="quarter" idx="11"/>
          </p:nvPr>
        </p:nvSpPr>
        <p:spPr/>
        <p:txBody>
          <a:bodyPr/>
          <a:lstStyle/>
          <a:p>
            <a:r>
              <a:rPr lang="en-US" smtClean="0"/>
              <a:t>CADE 2018</a:t>
            </a:r>
            <a:endParaRPr lang="en-US"/>
          </a:p>
        </p:txBody>
      </p:sp>
      <p:sp>
        <p:nvSpPr>
          <p:cNvPr id="6" name="Slide Number Placeholder 5"/>
          <p:cNvSpPr>
            <a:spLocks noGrp="1"/>
          </p:cNvSpPr>
          <p:nvPr>
            <p:ph type="sldNum" sz="quarter" idx="12"/>
          </p:nvPr>
        </p:nvSpPr>
        <p:spPr/>
        <p:txBody>
          <a:bodyPr/>
          <a:lstStyle/>
          <a:p>
            <a:fld id="{239794D8-86B9-1546-8179-0D2ED80627D0}" type="slidenum">
              <a:rPr lang="en-US" smtClean="0"/>
              <a:t>7</a:t>
            </a:fld>
            <a:endParaRPr lang="en-US"/>
          </a:p>
        </p:txBody>
      </p:sp>
    </p:spTree>
    <p:extLst>
      <p:ext uri="{BB962C8B-B14F-4D97-AF65-F5344CB8AC3E}">
        <p14:creationId xmlns:p14="http://schemas.microsoft.com/office/powerpoint/2010/main" val="3565393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Traditional 16 Week Sequences</a:t>
            </a:r>
            <a:endParaRPr lang="en-US"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79882332"/>
              </p:ext>
            </p:extLst>
          </p:nvPr>
        </p:nvGraphicFramePr>
        <p:xfrm>
          <a:off x="457200" y="1239838"/>
          <a:ext cx="8540750" cy="4370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p:cNvSpPr>
            <a:spLocks noGrp="1"/>
          </p:cNvSpPr>
          <p:nvPr>
            <p:ph type="ftr" sz="quarter" idx="11"/>
          </p:nvPr>
        </p:nvSpPr>
        <p:spPr/>
        <p:txBody>
          <a:bodyPr/>
          <a:lstStyle/>
          <a:p>
            <a:r>
              <a:rPr lang="en-US" smtClean="0"/>
              <a:t>CADE 2018</a:t>
            </a:r>
            <a:endParaRPr lang="en-US"/>
          </a:p>
        </p:txBody>
      </p:sp>
      <p:sp>
        <p:nvSpPr>
          <p:cNvPr id="5" name="Slide Number Placeholder 4"/>
          <p:cNvSpPr>
            <a:spLocks noGrp="1"/>
          </p:cNvSpPr>
          <p:nvPr>
            <p:ph type="sldNum" sz="quarter" idx="12"/>
          </p:nvPr>
        </p:nvSpPr>
        <p:spPr/>
        <p:txBody>
          <a:bodyPr/>
          <a:lstStyle/>
          <a:p>
            <a:fld id="{239794D8-86B9-1546-8179-0D2ED80627D0}" type="slidenum">
              <a:rPr lang="en-US" smtClean="0"/>
              <a:t>8</a:t>
            </a:fld>
            <a:endParaRPr lang="en-US"/>
          </a:p>
        </p:txBody>
      </p:sp>
    </p:spTree>
    <p:extLst>
      <p:ext uri="{BB962C8B-B14F-4D97-AF65-F5344CB8AC3E}">
        <p14:creationId xmlns:p14="http://schemas.microsoft.com/office/powerpoint/2010/main" val="31746675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Traditional 16 week Sequences Success Rates In IRW Courses </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148308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5"/>
          </a:graphicData>
        </a:graphic>
      </p:graphicFrame>
      <p:sp>
        <p:nvSpPr>
          <p:cNvPr id="3" name="Footer Placeholder 2"/>
          <p:cNvSpPr>
            <a:spLocks noGrp="1"/>
          </p:cNvSpPr>
          <p:nvPr>
            <p:ph type="ftr" sz="quarter" idx="11"/>
          </p:nvPr>
        </p:nvSpPr>
        <p:spPr/>
        <p:txBody>
          <a:bodyPr/>
          <a:lstStyle/>
          <a:p>
            <a:r>
              <a:rPr lang="en-US" smtClean="0"/>
              <a:t>CADE 2018</a:t>
            </a:r>
            <a:endParaRPr lang="en-US"/>
          </a:p>
        </p:txBody>
      </p:sp>
      <p:sp>
        <p:nvSpPr>
          <p:cNvPr id="4" name="Slide Number Placeholder 3"/>
          <p:cNvSpPr>
            <a:spLocks noGrp="1"/>
          </p:cNvSpPr>
          <p:nvPr>
            <p:ph type="sldNum" sz="quarter" idx="12"/>
          </p:nvPr>
        </p:nvSpPr>
        <p:spPr/>
        <p:txBody>
          <a:bodyPr/>
          <a:lstStyle/>
          <a:p>
            <a:fld id="{239794D8-86B9-1546-8179-0D2ED80627D0}" type="slidenum">
              <a:rPr lang="en-US" smtClean="0"/>
              <a:t>9</a:t>
            </a:fld>
            <a:endParaRPr lang="en-US"/>
          </a:p>
        </p:txBody>
      </p:sp>
    </p:spTree>
    <p:extLst>
      <p:ext uri="{BB962C8B-B14F-4D97-AF65-F5344CB8AC3E}">
        <p14:creationId xmlns:p14="http://schemas.microsoft.com/office/powerpoint/2010/main" val="1138618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2264</TotalTime>
  <Words>1448</Words>
  <Application>Microsoft Office PowerPoint</Application>
  <PresentationFormat>On-screen Show (4:3)</PresentationFormat>
  <Paragraphs>221</Paragraphs>
  <Slides>24</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Wingdings</vt:lpstr>
      <vt:lpstr>Office Theme</vt:lpstr>
      <vt:lpstr>1_Office Theme</vt:lpstr>
      <vt:lpstr>The Never Ending Story: College Readiness</vt:lpstr>
      <vt:lpstr>Coastal Bend College Snapshot</vt:lpstr>
      <vt:lpstr>The Spark of Change: 2013</vt:lpstr>
      <vt:lpstr>Additional Change: 2013-2017</vt:lpstr>
      <vt:lpstr>New state mandates and the need for new interventions </vt:lpstr>
      <vt:lpstr>Redesign of College Readiness at CBC</vt:lpstr>
      <vt:lpstr>A Transition from Traditional Courses to Accelerated Models</vt:lpstr>
      <vt:lpstr>Traditional 16 Week Sequences</vt:lpstr>
      <vt:lpstr>Traditional 16 week Sequences Success Rates In IRW Courses </vt:lpstr>
      <vt:lpstr>College Readiness Interventions at Coastal Bend College</vt:lpstr>
      <vt:lpstr>Accelerated Sequences: College Readiness in Reading and Writing</vt:lpstr>
      <vt:lpstr>Scaling Accelerated Sequences: College Readiness in Reading and Writing </vt:lpstr>
      <vt:lpstr>Spring 2017 IRW &amp; Co-requisites </vt:lpstr>
      <vt:lpstr>HB2223: Co-Requisite Mandate</vt:lpstr>
      <vt:lpstr>Scaling Co-requisites to 4 Campuses</vt:lpstr>
      <vt:lpstr>TSI Boot Camps Instructional Preparation for TSI Assessment</vt:lpstr>
      <vt:lpstr>TSI Bootcamps: Reading, Writing, Math </vt:lpstr>
      <vt:lpstr>Formation of TSI Bootcamps</vt:lpstr>
      <vt:lpstr>TSI Bootcamp Results…</vt:lpstr>
      <vt:lpstr>Roadmap for Bootcamp</vt:lpstr>
      <vt:lpstr>HB5: High School College Readiness Course</vt:lpstr>
      <vt:lpstr>HB5 High School College Readiness Course</vt:lpstr>
      <vt:lpstr>Formation of HB5 High School Readiness Course</vt:lpstr>
      <vt:lpstr>Contact Information</vt:lpstr>
    </vt:vector>
  </TitlesOfParts>
  <Company>MDR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Stephen Rybak</dc:creator>
  <cp:lastModifiedBy>Christi Morgan</cp:lastModifiedBy>
  <cp:revision>88</cp:revision>
  <dcterms:created xsi:type="dcterms:W3CDTF">2014-11-17T21:21:34Z</dcterms:created>
  <dcterms:modified xsi:type="dcterms:W3CDTF">2018-06-12T18:30:04Z</dcterms:modified>
</cp:coreProperties>
</file>