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7" r:id="rId1"/>
  </p:sldMasterIdLst>
  <p:notesMasterIdLst>
    <p:notesMasterId r:id="rId7"/>
  </p:notesMasterIdLst>
  <p:handoutMasterIdLst>
    <p:handoutMasterId r:id="rId8"/>
  </p:handoutMasterIdLst>
  <p:sldIdLst>
    <p:sldId id="256" r:id="rId2"/>
    <p:sldId id="319" r:id="rId3"/>
    <p:sldId id="322" r:id="rId4"/>
    <p:sldId id="311" r:id="rId5"/>
    <p:sldId id="31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73785"/>
  </p:normalViewPr>
  <p:slideViewPr>
    <p:cSldViewPr>
      <p:cViewPr varScale="1">
        <p:scale>
          <a:sx n="45" d="100"/>
          <a:sy n="45" d="100"/>
        </p:scale>
        <p:origin x="15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7DDE1F-2C90-494D-A1FB-90A6694EAE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83751-B78A-8141-9BB3-62BB14B4CC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B851E-D076-1D40-B6AC-A74876BCDB5C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11943-C1A5-6945-801F-DCC79933D4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B39D1-0CB1-AE4C-BD02-9B49DF40FD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06AD4-2226-7F4B-A571-89C7E1BB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95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7BB7E-141B-4422-A2E8-B5AE42E58557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C4D67-3AB4-4CF9-B3F2-91648B8D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4D67-3AB4-4CF9-B3F2-91648B8D3C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C4D67-3AB4-4CF9-B3F2-91648B8D3C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6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4D67-3AB4-4CF9-B3F2-91648B8D3C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4D67-3AB4-4CF9-B3F2-91648B8D3C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62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4D67-3AB4-4CF9-B3F2-91648B8D3C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2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92F-A0A8-4A43-A7DD-A86D6065AE7B}" type="datetimeFigureOut">
              <a:rPr lang="en-US" smtClean="0"/>
              <a:t>6/4/19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07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92F-A0A8-4A43-A7DD-A86D6065AE7B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E975-7328-4ADC-AF14-FAADF7F2E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1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92F-A0A8-4A43-A7DD-A86D6065AE7B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E975-7328-4ADC-AF14-FAADF7F2E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9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92F-A0A8-4A43-A7DD-A86D6065AE7B}" type="datetimeFigureOut">
              <a:rPr lang="en-US" smtClean="0"/>
              <a:t>6/4/19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E975-7328-4ADC-AF14-FAADF7F2E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3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92F-A0A8-4A43-A7DD-A86D6065AE7B}" type="datetimeFigureOut">
              <a:rPr lang="en-US" smtClean="0"/>
              <a:t>6/4/19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E975-7328-4ADC-AF14-FAADF7F2E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71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92F-A0A8-4A43-A7DD-A86D6065AE7B}" type="datetimeFigureOut">
              <a:rPr lang="en-US" smtClean="0"/>
              <a:t>6/4/19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E975-7328-4ADC-AF14-FAADF7F2E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7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92F-A0A8-4A43-A7DD-A86D6065AE7B}" type="datetimeFigureOut">
              <a:rPr lang="en-US" smtClean="0"/>
              <a:t>6/4/19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E975-7328-4ADC-AF14-FAADF7F2EF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1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92F-A0A8-4A43-A7DD-A86D6065AE7B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E975-7328-4ADC-AF14-FAADF7F2E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0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92F-A0A8-4A43-A7DD-A86D6065AE7B}" type="datetimeFigureOut">
              <a:rPr lang="en-US" smtClean="0"/>
              <a:t>6/4/19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E975-7328-4ADC-AF14-FAADF7F2E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92F-A0A8-4A43-A7DD-A86D6065AE7B}" type="datetimeFigureOut">
              <a:rPr lang="en-US" smtClean="0"/>
              <a:t>6/4/19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6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423D92F-A0A8-4A43-A7DD-A86D6065AE7B}" type="datetimeFigureOut">
              <a:rPr lang="en-US" smtClean="0"/>
              <a:t>6/4/19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E975-7328-4ADC-AF14-FAADF7F2E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7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423D92F-A0A8-4A43-A7DD-A86D6065AE7B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C00E975-7328-4ADC-AF14-FAADF7F2E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5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devonprice/laziness-does-not-exist-3af27e312d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gheredtoday.org/2018/04/02/college-students-color-confronting-complexities-diversity-culture-mental-health/" TargetMode="External"/><Relationship Id="rId5" Type="http://schemas.openxmlformats.org/officeDocument/2006/relationships/hyperlink" Target="https://hope4college.com/wp-content/uploads/2019/04/HOPE_realcollege_National_report_digital.pdf" TargetMode="External"/><Relationship Id="rId4" Type="http://schemas.openxmlformats.org/officeDocument/2006/relationships/hyperlink" Target="https://app.box.com/s/ocbf38y3ht3gwvvbvnyhkkk58x4odc5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382588"/>
            <a:ext cx="8458200" cy="2362200"/>
          </a:xfrm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Laziness Does Not Exist:</a:t>
            </a:r>
            <a:b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Syllabus Policies That support all students</a:t>
            </a:r>
            <a:endParaRPr lang="en-US" sz="44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191000"/>
            <a:ext cx="4038600" cy="1828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302C24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217493" y="53701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0D122-1D0B-DB49-AA81-0AAF1464CE6B}"/>
              </a:ext>
            </a:extLst>
          </p:cNvPr>
          <p:cNvSpPr txBox="1"/>
          <p:nvPr/>
        </p:nvSpPr>
        <p:spPr>
          <a:xfrm>
            <a:off x="4348742" y="3157478"/>
            <a:ext cx="45013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 on Acceleration in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Developmental Education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5-7, 2019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Serpas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Assistant Director, CAP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Professor of English, Irvine Valley College 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AccelerationProject.org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2F1FF-8CCD-F447-AF9B-56C7B6168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57478"/>
            <a:ext cx="3739141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88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587FC-3D4A-6D4B-AAF4-E482D52B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5774"/>
            <a:ext cx="8458199" cy="118872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Inquiry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B3013-9D42-0C40-863A-05E858332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676400"/>
            <a:ext cx="8458198" cy="214109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set up classroom policies that balance standards and structure with empathy and a recognition that students are human beings in order to help them do their best work? </a:t>
            </a:r>
          </a:p>
          <a:p>
            <a:pPr marL="0" indent="0">
              <a:buNone/>
            </a:pP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70521E-3BE4-2740-903C-5896E6073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" y="4167346"/>
            <a:ext cx="3412067" cy="23477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4A908E-6DFF-F04D-86A7-3565DF7C8B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41" b="8000"/>
          <a:stretch/>
        </p:blipFill>
        <p:spPr>
          <a:xfrm>
            <a:off x="4876800" y="3817489"/>
            <a:ext cx="3733800" cy="26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0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going on with our students?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0292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at least one of the following articles: </a:t>
            </a:r>
          </a:p>
          <a:p>
            <a:pPr marL="0" indent="0">
              <a:buNone/>
            </a:pP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“Laziness Does Not Exist: But Unseen Barriers Do” by Devon Price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Prof. Wellintentioned case studies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“College and University Basic Needs Insecurity: A National #RealCollege Survey Report”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/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“College Students of Color: Confronting the Complexities of Diversity, Culture, and Mental Health” by Annelle B. Primm</a:t>
            </a:r>
            <a:endParaRPr lang="en-US"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finish early, feel free to come grab a second article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Syllabus Policies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953000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group will be assigned one of the following categories: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Attendance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work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Revisions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Grading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of Electronics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Plagiarism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Participation 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group, create a syllabus policy for your assigned category influenced by the ideas in the articles you read. 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your policy in the center of your poster.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it, annotate the policy with quotes from the articles that relate to or influenced the policy. 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Gallery Walk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0292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the posters around the room, providing feedback via Post-It note.</a:t>
            </a:r>
          </a:p>
          <a:p>
            <a:pPr marL="0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about</a:t>
            </a:r>
          </a:p>
          <a:p>
            <a:pPr lvl="1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 you appreciate about the poster (the policy itself or connections to the text)</a:t>
            </a:r>
          </a:p>
          <a:p>
            <a:pPr lvl="1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Questions/concerns for the group to consider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1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{4316EA86-2B64-8E4D-BF3C-41FB7654AEC0}tf10001120</Template>
  <TotalTime>7219</TotalTime>
  <Words>272</Words>
  <Application>Microsoft Macintosh PowerPoint</Application>
  <PresentationFormat>On-screen Show (4:3)</PresentationFormat>
  <Paragraphs>50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Tahoma</vt:lpstr>
      <vt:lpstr>Parcel</vt:lpstr>
      <vt:lpstr>Laziness Does Not Exist: Creating Syllabus Policies That support all students</vt:lpstr>
      <vt:lpstr>Inquiry Question</vt:lpstr>
      <vt:lpstr>What’s going on with our students?</vt:lpstr>
      <vt:lpstr>Creating Syllabus Policies</vt:lpstr>
      <vt:lpstr>Gallery Walk</vt:lpstr>
    </vt:vector>
  </TitlesOfParts>
  <Company>Irvine Valley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Summer Serpas</cp:lastModifiedBy>
  <cp:revision>202</cp:revision>
  <cp:lastPrinted>2019-06-04T19:21:36Z</cp:lastPrinted>
  <dcterms:created xsi:type="dcterms:W3CDTF">2016-06-07T16:18:18Z</dcterms:created>
  <dcterms:modified xsi:type="dcterms:W3CDTF">2019-06-04T19:43:25Z</dcterms:modified>
</cp:coreProperties>
</file>