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25" r:id="rId4"/>
    <p:sldMasterId id="2147483726" r:id="rId5"/>
    <p:sldMasterId id="2147483727" r:id="rId6"/>
    <p:sldMasterId id="2147483728" r:id="rId7"/>
    <p:sldMasterId id="2147483729" r:id="rId8"/>
    <p:sldMasterId id="214748373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Lst>
  <p:sldSz cy="5143500" cx="9144000"/>
  <p:notesSz cx="6858000" cy="9144000"/>
  <p:embeddedFontLs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font" Target="fonts/CenturyGothic-regular.fntdata"/><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CenturyGothic-italic.fntdata"/><Relationship Id="rId10" Type="http://schemas.openxmlformats.org/officeDocument/2006/relationships/notesMaster" Target="notesMasters/notesMaster1.xml"/><Relationship Id="rId54" Type="http://schemas.openxmlformats.org/officeDocument/2006/relationships/font" Target="fonts/CenturyGothic-bold.fntdata"/><Relationship Id="rId13" Type="http://schemas.openxmlformats.org/officeDocument/2006/relationships/slide" Target="slides/slide3.xml"/><Relationship Id="rId12" Type="http://schemas.openxmlformats.org/officeDocument/2006/relationships/slide" Target="slides/slide2.xml"/><Relationship Id="rId56" Type="http://schemas.openxmlformats.org/officeDocument/2006/relationships/font" Target="fonts/CenturyGothic-bold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584" name="Google Shape;5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10:notes"/>
          <p:cNvSpPr txBox="1"/>
          <p:nvPr>
            <p:ph idx="1" type="body"/>
          </p:nvPr>
        </p:nvSpPr>
        <p:spPr>
          <a:xfrm>
            <a:off x="685783" y="4343386"/>
            <a:ext cx="5486385" cy="4114784"/>
          </a:xfrm>
          <a:prstGeom prst="rect">
            <a:avLst/>
          </a:prstGeom>
          <a:noFill/>
          <a:ln>
            <a:noFill/>
          </a:ln>
        </p:spPr>
        <p:txBody>
          <a:bodyPr anchorCtr="0" anchor="t" bIns="89500" lIns="89500" spcFirstLastPara="1" rIns="89500" wrap="square" tIns="895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3" name="Google Shape;643;p10: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48" name="Google Shape;648;p11: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4" name="Google Shape;654;p1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1" name="Google Shape;661;p13: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68" name="Google Shape;668;p14: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75" name="Google Shape;675;p15: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2" name="Google Shape;682;p16: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9" name="Google Shape;689;p17: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5" name="Google Shape;695;p18: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2" name="Google Shape;702;p19: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ALP design in the high school (which model did you choose – ensuring the developmental part is the high school graduation requirement and not the 100 level course)</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curriculum design  (implementing the co-req part = hybrid, NROC, cross training, ; student success strategies infused into curriculum) </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establishing college and high school partnerships  (challenges to establishing; new vs. strengthening and how did you do this – grant was catalyst – capitalize on those who already are working with your high schools - meeting the needs of the high school)</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managing transportation logistics  (location - high school vs college; and busses or public transportation)</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assessing multiple measures for course placement  (who gets to take the course – Accuplacer, GPA, PARCC, SAT, PSAT, ACT, teacher/guidance recs, test-prep before determining course placement) </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credentialing of teachers (who can teach which part of the course and when do they teach it)</a:t>
            </a:r>
            <a:endParaRPr b="0" i="0" sz="11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Calibri"/>
                <a:ea typeface="Calibri"/>
                <a:cs typeface="Calibri"/>
                <a:sym typeface="Calibri"/>
              </a:rPr>
              <a:t>Preliminary Success Data  (enrollment numbers in general, Grades/Credits/College Ready; enrollment to your college – enrollment into ENG 2; persistence data – comparison of High School ALP vs. college ALP)</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591" name="Google Shape;5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Google Shape;70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09" name="Google Shape;709;p20: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p2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3" name="Google Shape;723;p2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p23: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800"/>
              </a:spcBef>
              <a:spcAft>
                <a:spcPts val="0"/>
              </a:spcAft>
              <a:buClr>
                <a:schemeClr val="accent1"/>
              </a:buClr>
              <a:buSzPts val="2400"/>
              <a:buFont typeface="Noto Sans Symbols"/>
              <a:buNone/>
            </a:pPr>
            <a:r>
              <a:t/>
            </a:r>
            <a:endParaRPr b="0" i="0" sz="2400" u="none" cap="none" strike="noStrike">
              <a:solidFill>
                <a:srgbClr val="3F3F3F"/>
              </a:solidFill>
              <a:latin typeface="Century Gothic"/>
              <a:ea typeface="Century Gothic"/>
              <a:cs typeface="Century Gothic"/>
              <a:sym typeface="Century Gothic"/>
            </a:endParaRPr>
          </a:p>
          <a:p>
            <a:pPr indent="-228600" lvl="0" marL="457200" marR="0" rtl="0" algn="l">
              <a:lnSpc>
                <a:spcPct val="100000"/>
              </a:lnSpc>
              <a:spcBef>
                <a:spcPts val="0"/>
              </a:spcBef>
              <a:spcAft>
                <a:spcPts val="0"/>
              </a:spcAft>
              <a:buClr>
                <a:schemeClr val="accent1"/>
              </a:buClr>
              <a:buSzPts val="2400"/>
              <a:buFont typeface="Noto Sans Symbols"/>
              <a:buNone/>
            </a:pPr>
            <a:r>
              <a:t/>
            </a:r>
            <a:endParaRPr b="0" i="0" sz="2400" u="none" cap="none" strike="noStrike">
              <a:solidFill>
                <a:srgbClr val="3F3F3F"/>
              </a:solidFill>
              <a:latin typeface="Century Gothic"/>
              <a:ea typeface="Century Gothic"/>
              <a:cs typeface="Century Gothic"/>
              <a:sym typeface="Century Gothic"/>
            </a:endParaRPr>
          </a:p>
          <a:p>
            <a:pPr indent="-228600" lvl="0" marL="457200" marR="0" rtl="0" algn="l">
              <a:lnSpc>
                <a:spcPct val="100000"/>
              </a:lnSpc>
              <a:spcBef>
                <a:spcPts val="0"/>
              </a:spcBef>
              <a:spcAft>
                <a:spcPts val="0"/>
              </a:spcAft>
              <a:buClr>
                <a:schemeClr val="accent1"/>
              </a:buClr>
              <a:buSzPts val="2400"/>
              <a:buFont typeface="Noto Sans Symbols"/>
              <a:buNone/>
            </a:pPr>
            <a:r>
              <a:t/>
            </a:r>
            <a:endParaRPr b="0" i="0" sz="2400" u="none" cap="none" strike="noStrike">
              <a:solidFill>
                <a:srgbClr val="3F3F3F"/>
              </a:solidFill>
              <a:latin typeface="Century Gothic"/>
              <a:ea typeface="Century Gothic"/>
              <a:cs typeface="Century Gothic"/>
              <a:sym typeface="Century Gothic"/>
            </a:endParaRPr>
          </a:p>
          <a:p>
            <a:pPr indent="-228600" lvl="0" marL="457200" marR="0" rtl="0" algn="l">
              <a:lnSpc>
                <a:spcPct val="100000"/>
              </a:lnSpc>
              <a:spcBef>
                <a:spcPts val="0"/>
              </a:spcBef>
              <a:spcAft>
                <a:spcPts val="0"/>
              </a:spcAft>
              <a:buClr>
                <a:schemeClr val="accent1"/>
              </a:buClr>
              <a:buSzPts val="2400"/>
              <a:buFont typeface="Noto Sans Symbols"/>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p24: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Google Shape;761;p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6" name="Shape 766"/>
        <p:cNvGrpSpPr/>
        <p:nvPr/>
      </p:nvGrpSpPr>
      <p:grpSpPr>
        <a:xfrm>
          <a:off x="0" y="0"/>
          <a:ext cx="0" cy="0"/>
          <a:chOff x="0" y="0"/>
          <a:chExt cx="0" cy="0"/>
        </a:xfrm>
      </p:grpSpPr>
      <p:sp>
        <p:nvSpPr>
          <p:cNvPr id="767" name="Google Shape;767;p2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8" name="Google Shape;7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2" name="Shape 772"/>
        <p:cNvGrpSpPr/>
        <p:nvPr/>
      </p:nvGrpSpPr>
      <p:grpSpPr>
        <a:xfrm>
          <a:off x="0" y="0"/>
          <a:ext cx="0" cy="0"/>
          <a:chOff x="0" y="0"/>
          <a:chExt cx="0" cy="0"/>
        </a:xfrm>
      </p:grpSpPr>
      <p:sp>
        <p:nvSpPr>
          <p:cNvPr id="773" name="Google Shape;773;p27: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74" name="Google Shape;774;p27: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p28: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82" name="Google Shape;782;p28:notes"/>
          <p:cNvSpPr/>
          <p:nvPr>
            <p:ph idx="2" type="sldImg"/>
          </p:nvPr>
        </p:nvSpPr>
        <p:spPr>
          <a:xfrm>
            <a:off x="1143221" y="68579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p29: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0" name="Google Shape;790;p29:notes"/>
          <p:cNvSpPr/>
          <p:nvPr>
            <p:ph idx="2" type="sldImg"/>
          </p:nvPr>
        </p:nvSpPr>
        <p:spPr>
          <a:xfrm>
            <a:off x="1143221" y="68579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p3: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Mapping pathways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Helping students choose and enter a path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Keeping students on the path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Ensuring that students are learning</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p30: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16" name="Google Shape;816;p30:notes"/>
          <p:cNvSpPr/>
          <p:nvPr>
            <p:ph idx="2" type="sldImg"/>
          </p:nvPr>
        </p:nvSpPr>
        <p:spPr>
          <a:xfrm>
            <a:off x="1143221" y="68579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p31: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4" name="Google Shape;844;p31:notes"/>
          <p:cNvSpPr/>
          <p:nvPr>
            <p:ph idx="2" type="sldImg"/>
          </p:nvPr>
        </p:nvSpPr>
        <p:spPr>
          <a:xfrm>
            <a:off x="1143221" y="68579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Google Shape;878;p32: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9" name="Google Shape;879;p32: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Google Shape;886;p33:notes"/>
          <p:cNvSpPr txBox="1"/>
          <p:nvPr>
            <p:ph idx="1" type="body"/>
          </p:nvPr>
        </p:nvSpPr>
        <p:spPr>
          <a:xfrm>
            <a:off x="685778" y="4343399"/>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87" name="Google Shape;887;p33:notes"/>
          <p:cNvSpPr/>
          <p:nvPr>
            <p:ph idx="2" type="sldImg"/>
          </p:nvPr>
        </p:nvSpPr>
        <p:spPr>
          <a:xfrm>
            <a:off x="1143221" y="68579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p34: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Google Shape;897;p3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ALP design in the high school</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establishing college and high school partnerships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managing transportation logistics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assessing multiple measures for course placement</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curriculum design</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credentialing of teachers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Preliminary Success Data</a:t>
            </a:r>
            <a:endParaRPr b="0" i="0" sz="1100" u="none" cap="small"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99" name="Google Shape;899;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Google Shape;906;p3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7" name="Google Shape;907;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ALP design in the high school</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establishing college and high school partnerships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managing transportation logistics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assessing multiple measures for course placement</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curriculum design</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credentialing of teachers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Preliminary Success Data</a:t>
            </a:r>
            <a:endParaRPr b="0" i="0" sz="1100" u="none" cap="small"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8" name="Google Shape;908;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5" name="Google Shape;915;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ALP design in the high school</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establishing college and high school partnerships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managing transportation logistics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assessing multiple measures for course placement</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curriculum design</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credentialing of teachers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Preliminary Success Data</a:t>
            </a:r>
            <a:endParaRPr b="0" i="0" sz="1100" u="none" cap="small"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16" name="Google Shape;916;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Google Shape;923;p3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4" name="Google Shape;924;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ALP design in the high school</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establishing college and high school partnerships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managing transportation logistics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assessing multiple measures for course placement</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curriculum design</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credentialing of teachers</a:t>
            </a:r>
            <a:endParaRPr b="0" i="0" sz="1100" u="none" cap="small" strike="noStrike">
              <a:solidFill>
                <a:srgbClr val="000000"/>
              </a:solidFill>
              <a:latin typeface="Century Gothic"/>
              <a:ea typeface="Century Gothic"/>
              <a:cs typeface="Century Gothic"/>
              <a:sym typeface="Century Gothic"/>
            </a:endParaRPr>
          </a:p>
          <a:p>
            <a:pPr indent="-234950" lvl="0" marL="285750" marR="0" rtl="0" algn="l">
              <a:lnSpc>
                <a:spcPct val="100000"/>
              </a:lnSpc>
              <a:spcBef>
                <a:spcPts val="0"/>
              </a:spcBef>
              <a:spcAft>
                <a:spcPts val="0"/>
              </a:spcAft>
              <a:buClr>
                <a:srgbClr val="000000"/>
              </a:buClr>
              <a:buSzPts val="1200"/>
              <a:buFont typeface="Arial"/>
              <a:buChar char="•"/>
            </a:pPr>
            <a:r>
              <a:rPr b="0" i="0" lang="en" sz="1100" u="none" cap="small" strike="noStrike">
                <a:solidFill>
                  <a:srgbClr val="000000"/>
                </a:solidFill>
                <a:latin typeface="Century Gothic"/>
                <a:ea typeface="Century Gothic"/>
                <a:cs typeface="Century Gothic"/>
                <a:sym typeface="Century Gothic"/>
              </a:rPr>
              <a:t>Preliminary Success Data</a:t>
            </a:r>
            <a:endParaRPr b="0" i="0" sz="1100" u="none" cap="small"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25" name="Google Shape;925;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p3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32" name="Google Shape;932;p3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4: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4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Donna </a:t>
            </a:r>
            <a:endParaRPr b="0" i="0" sz="1100" u="none" cap="none" strike="noStrike">
              <a:solidFill>
                <a:srgbClr val="000000"/>
              </a:solidFill>
              <a:latin typeface="Arial"/>
              <a:ea typeface="Arial"/>
              <a:cs typeface="Arial"/>
              <a:sym typeface="Arial"/>
            </a:endParaRPr>
          </a:p>
        </p:txBody>
      </p:sp>
      <p:sp>
        <p:nvSpPr>
          <p:cNvPr id="937" name="Google Shape;937;p4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0" name="Shape 940"/>
        <p:cNvGrpSpPr/>
        <p:nvPr/>
      </p:nvGrpSpPr>
      <p:grpSpPr>
        <a:xfrm>
          <a:off x="0" y="0"/>
          <a:ext cx="0" cy="0"/>
          <a:chOff x="0" y="0"/>
          <a:chExt cx="0" cy="0"/>
        </a:xfrm>
      </p:grpSpPr>
      <p:sp>
        <p:nvSpPr>
          <p:cNvPr id="941" name="Google Shape;941;p41: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2" name="Google Shape;9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5" name="Shape 945"/>
        <p:cNvGrpSpPr/>
        <p:nvPr/>
      </p:nvGrpSpPr>
      <p:grpSpPr>
        <a:xfrm>
          <a:off x="0" y="0"/>
          <a:ext cx="0" cy="0"/>
          <a:chOff x="0" y="0"/>
          <a:chExt cx="0" cy="0"/>
        </a:xfrm>
      </p:grpSpPr>
      <p:sp>
        <p:nvSpPr>
          <p:cNvPr id="946" name="Google Shape;946;p42: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47" name="Google Shape;947;p4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5: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6: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7:notes"/>
          <p:cNvSpPr txBox="1"/>
          <p:nvPr>
            <p:ph idx="1" type="body"/>
          </p:nvPr>
        </p:nvSpPr>
        <p:spPr>
          <a:xfrm>
            <a:off x="685783" y="4343386"/>
            <a:ext cx="5486385" cy="4114784"/>
          </a:xfrm>
          <a:prstGeom prst="rect">
            <a:avLst/>
          </a:prstGeom>
          <a:noFill/>
          <a:ln>
            <a:noFill/>
          </a:ln>
        </p:spPr>
        <p:txBody>
          <a:bodyPr anchorCtr="0" anchor="t" bIns="89500" lIns="89500" spcFirstLastPara="1" rIns="89500" wrap="square" tIns="895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1" name="Google Shape;621;p7: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8:notes"/>
          <p:cNvSpPr txBox="1"/>
          <p:nvPr>
            <p:ph idx="1" type="body"/>
          </p:nvPr>
        </p:nvSpPr>
        <p:spPr>
          <a:xfrm>
            <a:off x="685783" y="4343386"/>
            <a:ext cx="5486385" cy="4114784"/>
          </a:xfrm>
          <a:prstGeom prst="rect">
            <a:avLst/>
          </a:prstGeom>
          <a:noFill/>
          <a:ln>
            <a:noFill/>
          </a:ln>
        </p:spPr>
        <p:txBody>
          <a:bodyPr anchorCtr="0" anchor="t" bIns="89500" lIns="89500" spcFirstLastPara="1" rIns="89500" wrap="square" tIns="895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26" name="Google Shape;626;p8: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p9:notes"/>
          <p:cNvSpPr txBox="1"/>
          <p:nvPr>
            <p:ph idx="1" type="body"/>
          </p:nvPr>
        </p:nvSpPr>
        <p:spPr>
          <a:xfrm>
            <a:off x="685783" y="4343386"/>
            <a:ext cx="5486385" cy="4114784"/>
          </a:xfrm>
          <a:prstGeom prst="rect">
            <a:avLst/>
          </a:prstGeom>
          <a:noFill/>
          <a:ln>
            <a:noFill/>
          </a:ln>
        </p:spPr>
        <p:txBody>
          <a:bodyPr anchorCtr="0" anchor="t" bIns="89500" lIns="89500" spcFirstLastPara="1" rIns="89500" wrap="square" tIns="8950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How many were enrolled?</a:t>
            </a:r>
            <a:endParaRPr b="0" i="0" sz="1100" u="none" cap="none" strike="noStrike">
              <a:solidFill>
                <a:srgbClr val="000000"/>
              </a:solidFill>
              <a:latin typeface="Arial"/>
              <a:ea typeface="Arial"/>
              <a:cs typeface="Arial"/>
              <a:sym typeface="Arial"/>
            </a:endParaRPr>
          </a:p>
        </p:txBody>
      </p:sp>
      <p:sp>
        <p:nvSpPr>
          <p:cNvPr id="636" name="Google Shape;636;p9:notes"/>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13259" y="457201"/>
            <a:ext cx="6507300" cy="2400300"/>
          </a:xfrm>
          <a:prstGeom prst="rect">
            <a:avLst/>
          </a:prstGeom>
          <a:noFill/>
          <a:ln>
            <a:noFill/>
          </a:ln>
        </p:spPr>
        <p:txBody>
          <a:bodyPr anchorCtr="0" anchor="b" bIns="34275" lIns="68575" spcFirstLastPara="1" rIns="68575" wrap="square" tIns="34275"/>
          <a:lstStyle>
            <a:lvl1pPr lvl="0" marR="0" rtl="0" algn="ctr">
              <a:lnSpc>
                <a:spcPct val="100000"/>
              </a:lnSpc>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3" name="Google Shape;13;p2"/>
          <p:cNvSpPr txBox="1"/>
          <p:nvPr>
            <p:ph idx="1" type="subTitle"/>
          </p:nvPr>
        </p:nvSpPr>
        <p:spPr>
          <a:xfrm>
            <a:off x="1313259" y="2914650"/>
            <a:ext cx="6507300" cy="1428900"/>
          </a:xfrm>
          <a:prstGeom prst="rect">
            <a:avLst/>
          </a:prstGeom>
          <a:noFill/>
          <a:ln>
            <a:noFill/>
          </a:ln>
        </p:spPr>
        <p:txBody>
          <a:bodyPr anchorCtr="0" anchor="t" bIns="34275" lIns="68575" spcFirstLastPara="1" rIns="68575" wrap="square" tIns="34275"/>
          <a:lstStyle>
            <a:lvl1pPr lvl="0" marR="0" rtl="0" algn="ctr">
              <a:lnSpc>
                <a:spcPct val="100000"/>
              </a:lnSpc>
              <a:spcBef>
                <a:spcPts val="300"/>
              </a:spcBef>
              <a:spcAft>
                <a:spcPts val="0"/>
              </a:spcAft>
              <a:buClr>
                <a:schemeClr val="lt1"/>
              </a:buClr>
              <a:buSzPts val="1600"/>
              <a:buFont typeface="Arial"/>
              <a:buNone/>
              <a:defRPr b="0" i="0" sz="1600" u="none" cap="small" strike="noStrike">
                <a:solidFill>
                  <a:schemeClr val="lt1"/>
                </a:solidFill>
                <a:latin typeface="Century Gothic"/>
                <a:ea typeface="Century Gothic"/>
                <a:cs typeface="Century Gothic"/>
                <a:sym typeface="Century Gothic"/>
              </a:defRPr>
            </a:lvl1pPr>
            <a:lvl2pPr lvl="1" marR="0" rtl="0" algn="ctr">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lvl="2" marR="0" rtl="0" algn="ctr">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lvl="3" marR="0" rtl="0" algn="ctr">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lvl="4" marR="0" rtl="0" algn="ctr">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lvl="5" marR="0" rtl="0" algn="ctr">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6pPr>
            <a:lvl7pPr lvl="6" marR="0" rtl="0" algn="ctr">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7pPr>
            <a:lvl8pPr lvl="7" marR="0" rtl="0" algn="ctr">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8pPr>
            <a:lvl9pPr lvl="8" marR="0" rtl="0" algn="ctr">
              <a:lnSpc>
                <a:spcPct val="100000"/>
              </a:lnSpc>
              <a:spcBef>
                <a:spcPts val="500"/>
              </a:spcBef>
              <a:spcAft>
                <a:spcPts val="50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9pPr>
          </a:lstStyle>
          <a:p/>
        </p:txBody>
      </p:sp>
      <p:sp>
        <p:nvSpPr>
          <p:cNvPr id="14" name="Google Shape;14;p2"/>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5" name="Google Shape;15;p2"/>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6" name="Google Shape;16;p2"/>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68" name="Shape 68"/>
        <p:cNvGrpSpPr/>
        <p:nvPr/>
      </p:nvGrpSpPr>
      <p:grpSpPr>
        <a:xfrm>
          <a:off x="0" y="0"/>
          <a:ext cx="0" cy="0"/>
          <a:chOff x="0" y="0"/>
          <a:chExt cx="0" cy="0"/>
        </a:xfrm>
      </p:grpSpPr>
      <p:sp>
        <p:nvSpPr>
          <p:cNvPr id="69" name="Google Shape;69;p11"/>
          <p:cNvSpPr txBox="1"/>
          <p:nvPr>
            <p:ph type="title"/>
          </p:nvPr>
        </p:nvSpPr>
        <p:spPr>
          <a:xfrm>
            <a:off x="856060" y="3549649"/>
            <a:ext cx="7429500" cy="425100"/>
          </a:xfrm>
          <a:prstGeom prst="rect">
            <a:avLst/>
          </a:prstGeom>
          <a:noFill/>
          <a:ln>
            <a:noFill/>
          </a:ln>
        </p:spPr>
        <p:txBody>
          <a:bodyPr anchorCtr="0" anchor="b" bIns="34275" lIns="68575" spcFirstLastPara="1" rIns="68575" wrap="square" tIns="34275"/>
          <a:lstStyle>
            <a:lvl1pPr lvl="0" marR="0" rtl="0" algn="l">
              <a:lnSpc>
                <a:spcPct val="100000"/>
              </a:lnSpc>
              <a:spcBef>
                <a:spcPts val="0"/>
              </a:spcBef>
              <a:spcAft>
                <a:spcPts val="0"/>
              </a:spcAft>
              <a:buClr>
                <a:schemeClr val="lt1"/>
              </a:buClr>
              <a:buSzPts val="1800"/>
              <a:buFont typeface="Century Gothic"/>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70" name="Google Shape;70;p11"/>
          <p:cNvSpPr/>
          <p:nvPr>
            <p:ph idx="2" type="pic"/>
          </p:nvPr>
        </p:nvSpPr>
        <p:spPr>
          <a:xfrm>
            <a:off x="1484709" y="699084"/>
            <a:ext cx="6169500" cy="2373900"/>
          </a:xfrm>
          <a:prstGeom prst="roundRect">
            <a:avLst>
              <a:gd fmla="val 4380" name="adj"/>
            </a:avLst>
          </a:prstGeom>
          <a:noFill/>
          <a:ln cap="flat" cmpd="sng" w="38100">
            <a:solidFill>
              <a:schemeClr val="dk2"/>
            </a:solidFill>
            <a:prstDash val="solid"/>
            <a:round/>
            <a:headEnd len="sm" w="sm" type="none"/>
            <a:tailEnd len="sm" w="sm" type="none"/>
          </a:ln>
        </p:spPr>
        <p:txBody>
          <a:bodyPr anchorCtr="0" anchor="t" bIns="34275" lIns="68575" spcFirstLastPara="1" rIns="68575" wrap="square" tIns="34275"/>
          <a:lstStyle>
            <a:lvl1pPr lvl="0" marR="0" rtl="0" algn="ctr">
              <a:lnSpc>
                <a:spcPct val="100000"/>
              </a:lnSpc>
              <a:spcBef>
                <a:spcPts val="2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5pPr>
            <a:lvl6pPr lvl="5"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6pPr>
            <a:lvl7pPr lvl="6"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7pPr>
            <a:lvl8pPr lvl="7"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8pPr>
            <a:lvl9pPr lvl="8" marR="0" rtl="0" algn="l">
              <a:lnSpc>
                <a:spcPct val="100000"/>
              </a:lnSpc>
              <a:spcBef>
                <a:spcPts val="500"/>
              </a:spcBef>
              <a:spcAft>
                <a:spcPts val="50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9pPr>
          </a:lstStyle>
          <a:p/>
        </p:txBody>
      </p:sp>
      <p:sp>
        <p:nvSpPr>
          <p:cNvPr id="71" name="Google Shape;71;p11"/>
          <p:cNvSpPr txBox="1"/>
          <p:nvPr>
            <p:ph idx="1" type="body"/>
          </p:nvPr>
        </p:nvSpPr>
        <p:spPr>
          <a:xfrm>
            <a:off x="856060" y="3974702"/>
            <a:ext cx="7429500" cy="3705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2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800"/>
              <a:buFont typeface="Arial"/>
              <a:buNone/>
              <a:defRPr b="0" i="0" sz="8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9pPr>
          </a:lstStyle>
          <a:p/>
        </p:txBody>
      </p:sp>
      <p:sp>
        <p:nvSpPr>
          <p:cNvPr id="72" name="Google Shape;72;p11"/>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73" name="Google Shape;73;p11"/>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74" name="Google Shape;74;p11"/>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5" name="Shape 75"/>
        <p:cNvGrpSpPr/>
        <p:nvPr/>
      </p:nvGrpSpPr>
      <p:grpSpPr>
        <a:xfrm>
          <a:off x="0" y="0"/>
          <a:ext cx="0" cy="0"/>
          <a:chOff x="0" y="0"/>
          <a:chExt cx="0" cy="0"/>
        </a:xfrm>
      </p:grpSpPr>
      <p:sp>
        <p:nvSpPr>
          <p:cNvPr id="76" name="Google Shape;76;p12"/>
          <p:cNvSpPr txBox="1"/>
          <p:nvPr>
            <p:ph type="title"/>
          </p:nvPr>
        </p:nvSpPr>
        <p:spPr>
          <a:xfrm>
            <a:off x="856059" y="457201"/>
            <a:ext cx="7429500" cy="23433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77" name="Google Shape;77;p12"/>
          <p:cNvSpPr txBox="1"/>
          <p:nvPr>
            <p:ph idx="1" type="body"/>
          </p:nvPr>
        </p:nvSpPr>
        <p:spPr>
          <a:xfrm>
            <a:off x="856058" y="3257550"/>
            <a:ext cx="7429500" cy="10857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300"/>
              </a:spcBef>
              <a:spcAft>
                <a:spcPts val="0"/>
              </a:spcAft>
              <a:buClr>
                <a:schemeClr val="lt1"/>
              </a:buClr>
              <a:buSzPts val="1500"/>
              <a:buFont typeface="Arial"/>
              <a:buNone/>
              <a:defRPr b="0" i="0" sz="15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9pPr>
          </a:lstStyle>
          <a:p/>
        </p:txBody>
      </p:sp>
      <p:sp>
        <p:nvSpPr>
          <p:cNvPr id="78" name="Google Shape;78;p12"/>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79" name="Google Shape;79;p12"/>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80" name="Google Shape;80;p12"/>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1" name="Shape 81"/>
        <p:cNvGrpSpPr/>
        <p:nvPr/>
      </p:nvGrpSpPr>
      <p:grpSpPr>
        <a:xfrm>
          <a:off x="0" y="0"/>
          <a:ext cx="0" cy="0"/>
          <a:chOff x="0" y="0"/>
          <a:chExt cx="0" cy="0"/>
        </a:xfrm>
      </p:grpSpPr>
      <p:sp>
        <p:nvSpPr>
          <p:cNvPr id="82" name="Google Shape;82;p13"/>
          <p:cNvSpPr txBox="1"/>
          <p:nvPr/>
        </p:nvSpPr>
        <p:spPr>
          <a:xfrm>
            <a:off x="627459" y="590118"/>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6000"/>
              <a:buFont typeface="Century Gothic"/>
              <a:buNone/>
            </a:pPr>
            <a:r>
              <a:rPr b="0" i="0" lang="en" sz="6000" u="none" cap="none" strike="noStrike">
                <a:solidFill>
                  <a:schemeClr val="accent1"/>
                </a:solidFill>
                <a:latin typeface="Century Gothic"/>
                <a:ea typeface="Century Gothic"/>
                <a:cs typeface="Century Gothic"/>
                <a:sym typeface="Century Gothic"/>
              </a:rPr>
              <a:t>“</a:t>
            </a:r>
            <a:endParaRPr b="0" i="0" sz="1100" u="none" cap="none" strike="noStrike">
              <a:solidFill>
                <a:srgbClr val="000000"/>
              </a:solidFill>
              <a:latin typeface="Arial"/>
              <a:ea typeface="Arial"/>
              <a:cs typeface="Arial"/>
              <a:sym typeface="Arial"/>
            </a:endParaRPr>
          </a:p>
        </p:txBody>
      </p:sp>
      <p:sp>
        <p:nvSpPr>
          <p:cNvPr id="83" name="Google Shape;83;p13"/>
          <p:cNvSpPr txBox="1"/>
          <p:nvPr/>
        </p:nvSpPr>
        <p:spPr>
          <a:xfrm>
            <a:off x="7828359"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6000"/>
              <a:buFont typeface="Century Gothic"/>
              <a:buNone/>
            </a:pPr>
            <a:r>
              <a:rPr b="0" i="0" lang="en" sz="6000" u="none" cap="none" strike="noStrike">
                <a:solidFill>
                  <a:schemeClr val="accent1"/>
                </a:solidFill>
                <a:latin typeface="Century Gothic"/>
                <a:ea typeface="Century Gothic"/>
                <a:cs typeface="Century Gothic"/>
                <a:sym typeface="Century Gothic"/>
              </a:rPr>
              <a:t>”</a:t>
            </a:r>
            <a:endParaRPr b="0" i="0" sz="1100" u="none" cap="none" strike="noStrike">
              <a:solidFill>
                <a:srgbClr val="000000"/>
              </a:solidFill>
              <a:latin typeface="Arial"/>
              <a:ea typeface="Arial"/>
              <a:cs typeface="Arial"/>
              <a:sym typeface="Arial"/>
            </a:endParaRPr>
          </a:p>
        </p:txBody>
      </p:sp>
      <p:sp>
        <p:nvSpPr>
          <p:cNvPr id="84" name="Google Shape;84;p13"/>
          <p:cNvSpPr txBox="1"/>
          <p:nvPr>
            <p:ph type="title"/>
          </p:nvPr>
        </p:nvSpPr>
        <p:spPr>
          <a:xfrm>
            <a:off x="1084660" y="457201"/>
            <a:ext cx="6972300" cy="20574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85" name="Google Shape;85;p13"/>
          <p:cNvSpPr txBox="1"/>
          <p:nvPr>
            <p:ph idx="1" type="body"/>
          </p:nvPr>
        </p:nvSpPr>
        <p:spPr>
          <a:xfrm>
            <a:off x="1256109" y="2514600"/>
            <a:ext cx="6629400" cy="2859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300"/>
              </a:spcBef>
              <a:spcAft>
                <a:spcPts val="0"/>
              </a:spcAft>
              <a:buClr>
                <a:schemeClr val="lt1"/>
              </a:buClr>
              <a:buSzPts val="1500"/>
              <a:buFont typeface="Arial"/>
              <a:buNone/>
              <a:defRPr b="0" i="0" sz="15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86" name="Google Shape;86;p13"/>
          <p:cNvSpPr txBox="1"/>
          <p:nvPr>
            <p:ph idx="2" type="body"/>
          </p:nvPr>
        </p:nvSpPr>
        <p:spPr>
          <a:xfrm>
            <a:off x="856058" y="3257550"/>
            <a:ext cx="7429500" cy="10857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300"/>
              </a:spcBef>
              <a:spcAft>
                <a:spcPts val="0"/>
              </a:spcAft>
              <a:buClr>
                <a:schemeClr val="lt1"/>
              </a:buClr>
              <a:buSzPts val="1500"/>
              <a:buFont typeface="Arial"/>
              <a:buNone/>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87" name="Google Shape;87;p13"/>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88" name="Google Shape;88;p13"/>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89" name="Google Shape;89;p13"/>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0" name="Shape 90"/>
        <p:cNvGrpSpPr/>
        <p:nvPr/>
      </p:nvGrpSpPr>
      <p:grpSpPr>
        <a:xfrm>
          <a:off x="0" y="0"/>
          <a:ext cx="0" cy="0"/>
          <a:chOff x="0" y="0"/>
          <a:chExt cx="0" cy="0"/>
        </a:xfrm>
      </p:grpSpPr>
      <p:sp>
        <p:nvSpPr>
          <p:cNvPr id="91" name="Google Shape;91;p14"/>
          <p:cNvSpPr txBox="1"/>
          <p:nvPr>
            <p:ph type="title"/>
          </p:nvPr>
        </p:nvSpPr>
        <p:spPr>
          <a:xfrm>
            <a:off x="856059" y="2481436"/>
            <a:ext cx="7429500" cy="1101600"/>
          </a:xfrm>
          <a:prstGeom prst="rect">
            <a:avLst/>
          </a:prstGeom>
          <a:noFill/>
          <a:ln>
            <a:noFill/>
          </a:ln>
        </p:spPr>
        <p:txBody>
          <a:bodyPr anchorCtr="0" anchor="b"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92" name="Google Shape;92;p14"/>
          <p:cNvSpPr txBox="1"/>
          <p:nvPr>
            <p:ph idx="1" type="body"/>
          </p:nvPr>
        </p:nvSpPr>
        <p:spPr>
          <a:xfrm>
            <a:off x="856057" y="3583036"/>
            <a:ext cx="7429500" cy="645300"/>
          </a:xfrm>
          <a:prstGeom prst="rect">
            <a:avLst/>
          </a:prstGeom>
          <a:noFill/>
          <a:ln>
            <a:noFill/>
          </a:ln>
        </p:spPr>
        <p:txBody>
          <a:bodyPr anchorCtr="0" anchor="t"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93" name="Google Shape;93;p14"/>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94" name="Google Shape;94;p14"/>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95" name="Google Shape;95;p14"/>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96" name="Shape 96"/>
        <p:cNvGrpSpPr/>
        <p:nvPr/>
      </p:nvGrpSpPr>
      <p:grpSpPr>
        <a:xfrm>
          <a:off x="0" y="0"/>
          <a:ext cx="0" cy="0"/>
          <a:chOff x="0" y="0"/>
          <a:chExt cx="0" cy="0"/>
        </a:xfrm>
      </p:grpSpPr>
      <p:sp>
        <p:nvSpPr>
          <p:cNvPr id="97" name="Google Shape;97;p15"/>
          <p:cNvSpPr txBox="1"/>
          <p:nvPr/>
        </p:nvSpPr>
        <p:spPr>
          <a:xfrm>
            <a:off x="627459" y="590118"/>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6000"/>
              <a:buFont typeface="Century Gothic"/>
              <a:buNone/>
            </a:pPr>
            <a:r>
              <a:rPr b="0" i="0" lang="en" sz="6000" u="none" cap="none" strike="noStrike">
                <a:solidFill>
                  <a:schemeClr val="accent1"/>
                </a:solidFill>
                <a:latin typeface="Century Gothic"/>
                <a:ea typeface="Century Gothic"/>
                <a:cs typeface="Century Gothic"/>
                <a:sym typeface="Century Gothic"/>
              </a:rPr>
              <a:t>“</a:t>
            </a:r>
            <a:endParaRPr b="0" i="0" sz="1100" u="none" cap="none" strike="noStrike">
              <a:solidFill>
                <a:srgbClr val="000000"/>
              </a:solidFill>
              <a:latin typeface="Arial"/>
              <a:ea typeface="Arial"/>
              <a:cs typeface="Arial"/>
              <a:sym typeface="Arial"/>
            </a:endParaRPr>
          </a:p>
        </p:txBody>
      </p:sp>
      <p:sp>
        <p:nvSpPr>
          <p:cNvPr id="98" name="Google Shape;98;p15"/>
          <p:cNvSpPr txBox="1"/>
          <p:nvPr/>
        </p:nvSpPr>
        <p:spPr>
          <a:xfrm>
            <a:off x="7828359"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accent1"/>
              </a:buClr>
              <a:buSzPts val="6000"/>
              <a:buFont typeface="Century Gothic"/>
              <a:buNone/>
            </a:pPr>
            <a:r>
              <a:rPr b="0" i="0" lang="en" sz="6000" u="none" cap="none" strike="noStrike">
                <a:solidFill>
                  <a:schemeClr val="accent1"/>
                </a:solidFill>
                <a:latin typeface="Century Gothic"/>
                <a:ea typeface="Century Gothic"/>
                <a:cs typeface="Century Gothic"/>
                <a:sym typeface="Century Gothic"/>
              </a:rPr>
              <a:t>”</a:t>
            </a:r>
            <a:endParaRPr b="0" i="0" sz="1100" u="none" cap="none" strike="noStrike">
              <a:solidFill>
                <a:srgbClr val="000000"/>
              </a:solidFill>
              <a:latin typeface="Arial"/>
              <a:ea typeface="Arial"/>
              <a:cs typeface="Arial"/>
              <a:sym typeface="Arial"/>
            </a:endParaRPr>
          </a:p>
        </p:txBody>
      </p:sp>
      <p:sp>
        <p:nvSpPr>
          <p:cNvPr id="99" name="Google Shape;99;p15"/>
          <p:cNvSpPr txBox="1"/>
          <p:nvPr>
            <p:ph type="title"/>
          </p:nvPr>
        </p:nvSpPr>
        <p:spPr>
          <a:xfrm>
            <a:off x="1084660" y="457201"/>
            <a:ext cx="6972300" cy="20574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00" name="Google Shape;100;p15"/>
          <p:cNvSpPr txBox="1"/>
          <p:nvPr>
            <p:ph idx="1" type="body"/>
          </p:nvPr>
        </p:nvSpPr>
        <p:spPr>
          <a:xfrm>
            <a:off x="856059" y="2914650"/>
            <a:ext cx="7429500" cy="666600"/>
          </a:xfrm>
          <a:prstGeom prst="rect">
            <a:avLst/>
          </a:prstGeom>
          <a:noFill/>
          <a:ln>
            <a:noFill/>
          </a:ln>
        </p:spPr>
        <p:txBody>
          <a:bodyPr anchorCtr="0" anchor="b" bIns="34275" lIns="68575" spcFirstLastPara="1" rIns="68575" wrap="square" tIns="34275"/>
          <a:lstStyle>
            <a:lvl1pPr indent="-228600" lvl="0" marL="457200" marR="0" rtl="0" algn="l">
              <a:lnSpc>
                <a:spcPct val="100000"/>
              </a:lnSpc>
              <a:spcBef>
                <a:spcPts val="400"/>
              </a:spcBef>
              <a:spcAft>
                <a:spcPts val="0"/>
              </a:spcAft>
              <a:buClr>
                <a:schemeClr val="lt1"/>
              </a:buClr>
              <a:buSzPts val="1800"/>
              <a:buFont typeface="Arial"/>
              <a:buNone/>
              <a:defRPr b="0" i="0" sz="1800" u="none" cap="none"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101" name="Google Shape;101;p15"/>
          <p:cNvSpPr txBox="1"/>
          <p:nvPr>
            <p:ph idx="2" type="body"/>
          </p:nvPr>
        </p:nvSpPr>
        <p:spPr>
          <a:xfrm>
            <a:off x="856058" y="3581400"/>
            <a:ext cx="7429500" cy="762000"/>
          </a:xfrm>
          <a:prstGeom prst="rect">
            <a:avLst/>
          </a:prstGeom>
          <a:noFill/>
          <a:ln>
            <a:noFill/>
          </a:ln>
        </p:spPr>
        <p:txBody>
          <a:bodyPr anchorCtr="0" anchor="t" bIns="34275" lIns="68575" spcFirstLastPara="1" rIns="68575" wrap="square" tIns="34275"/>
          <a:lstStyle>
            <a:lvl1pPr indent="-228600" lvl="0" marL="457200" marR="0" rtl="0" algn="l">
              <a:lnSpc>
                <a:spcPct val="100000"/>
              </a:lnSpc>
              <a:spcBef>
                <a:spcPts val="3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9pPr>
          </a:lstStyle>
          <a:p/>
        </p:txBody>
      </p:sp>
      <p:sp>
        <p:nvSpPr>
          <p:cNvPr id="102" name="Google Shape;102;p15"/>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03" name="Google Shape;103;p15"/>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04" name="Google Shape;104;p15"/>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05" name="Shape 105"/>
        <p:cNvGrpSpPr/>
        <p:nvPr/>
      </p:nvGrpSpPr>
      <p:grpSpPr>
        <a:xfrm>
          <a:off x="0" y="0"/>
          <a:ext cx="0" cy="0"/>
          <a:chOff x="0" y="0"/>
          <a:chExt cx="0" cy="0"/>
        </a:xfrm>
      </p:grpSpPr>
      <p:sp>
        <p:nvSpPr>
          <p:cNvPr id="106" name="Google Shape;106;p16"/>
          <p:cNvSpPr txBox="1"/>
          <p:nvPr>
            <p:ph type="title"/>
          </p:nvPr>
        </p:nvSpPr>
        <p:spPr>
          <a:xfrm>
            <a:off x="856059" y="457201"/>
            <a:ext cx="7429500" cy="20574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07" name="Google Shape;107;p16"/>
          <p:cNvSpPr txBox="1"/>
          <p:nvPr>
            <p:ph idx="1" type="body"/>
          </p:nvPr>
        </p:nvSpPr>
        <p:spPr>
          <a:xfrm>
            <a:off x="856059" y="2628900"/>
            <a:ext cx="7429500" cy="628500"/>
          </a:xfrm>
          <a:prstGeom prst="rect">
            <a:avLst/>
          </a:prstGeom>
          <a:noFill/>
          <a:ln>
            <a:noFill/>
          </a:ln>
        </p:spPr>
        <p:txBody>
          <a:bodyPr anchorCtr="0" anchor="b" bIns="34275" lIns="68575" spcFirstLastPara="1" rIns="68575" wrap="square" tIns="34275"/>
          <a:lstStyle>
            <a:lvl1pPr indent="-228600" lvl="0" marL="457200" marR="0" rtl="0" algn="l">
              <a:lnSpc>
                <a:spcPct val="100000"/>
              </a:lnSpc>
              <a:spcBef>
                <a:spcPts val="400"/>
              </a:spcBef>
              <a:spcAft>
                <a:spcPts val="0"/>
              </a:spcAft>
              <a:buClr>
                <a:schemeClr val="lt1"/>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108" name="Google Shape;108;p16"/>
          <p:cNvSpPr txBox="1"/>
          <p:nvPr>
            <p:ph idx="2" type="body"/>
          </p:nvPr>
        </p:nvSpPr>
        <p:spPr>
          <a:xfrm>
            <a:off x="856058" y="3257550"/>
            <a:ext cx="7429500" cy="1085700"/>
          </a:xfrm>
          <a:prstGeom prst="rect">
            <a:avLst/>
          </a:prstGeom>
          <a:noFill/>
          <a:ln>
            <a:noFill/>
          </a:ln>
        </p:spPr>
        <p:txBody>
          <a:bodyPr anchorCtr="0" anchor="t" bIns="34275" lIns="68575" spcFirstLastPara="1" rIns="68575" wrap="square" tIns="34275"/>
          <a:lstStyle>
            <a:lvl1pPr indent="-228600" lvl="0" marL="457200" marR="0" rtl="0" algn="l">
              <a:lnSpc>
                <a:spcPct val="100000"/>
              </a:lnSpc>
              <a:spcBef>
                <a:spcPts val="3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9pPr>
          </a:lstStyle>
          <a:p/>
        </p:txBody>
      </p:sp>
      <p:sp>
        <p:nvSpPr>
          <p:cNvPr id="109" name="Google Shape;109;p16"/>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10" name="Google Shape;110;p16"/>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11" name="Google Shape;111;p16"/>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2" name="Shape 112"/>
        <p:cNvGrpSpPr/>
        <p:nvPr/>
      </p:nvGrpSpPr>
      <p:grpSpPr>
        <a:xfrm>
          <a:off x="0" y="0"/>
          <a:ext cx="0" cy="0"/>
          <a:chOff x="0" y="0"/>
          <a:chExt cx="0" cy="0"/>
        </a:xfrm>
      </p:grpSpPr>
      <p:sp>
        <p:nvSpPr>
          <p:cNvPr id="113" name="Google Shape;113;p17"/>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14" name="Google Shape;114;p17"/>
          <p:cNvSpPr txBox="1"/>
          <p:nvPr>
            <p:ph idx="1" type="body"/>
          </p:nvPr>
        </p:nvSpPr>
        <p:spPr>
          <a:xfrm rot="5400000">
            <a:off x="3399158" y="-542851"/>
            <a:ext cx="2343300" cy="7429500"/>
          </a:xfrm>
          <a:prstGeom prst="rect">
            <a:avLst/>
          </a:prstGeom>
          <a:noFill/>
          <a:ln>
            <a:noFill/>
          </a:ln>
        </p:spPr>
        <p:txBody>
          <a:bodyPr anchorCtr="0" anchor="t"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115" name="Google Shape;115;p17"/>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16" name="Google Shape;116;p17"/>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17" name="Google Shape;117;p17"/>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8" name="Shape 118"/>
        <p:cNvGrpSpPr/>
        <p:nvPr/>
      </p:nvGrpSpPr>
      <p:grpSpPr>
        <a:xfrm>
          <a:off x="0" y="0"/>
          <a:ext cx="0" cy="0"/>
          <a:chOff x="0" y="0"/>
          <a:chExt cx="0" cy="0"/>
        </a:xfrm>
      </p:grpSpPr>
      <p:sp>
        <p:nvSpPr>
          <p:cNvPr id="119" name="Google Shape;119;p18"/>
          <p:cNvSpPr txBox="1"/>
          <p:nvPr>
            <p:ph type="title"/>
          </p:nvPr>
        </p:nvSpPr>
        <p:spPr>
          <a:xfrm rot="5400000">
            <a:off x="5513559" y="1571399"/>
            <a:ext cx="3886200" cy="16578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20" name="Google Shape;120;p18"/>
          <p:cNvSpPr txBox="1"/>
          <p:nvPr>
            <p:ph idx="1" type="body"/>
          </p:nvPr>
        </p:nvSpPr>
        <p:spPr>
          <a:xfrm rot="5400000">
            <a:off x="1741809" y="-428700"/>
            <a:ext cx="3886200" cy="5658000"/>
          </a:xfrm>
          <a:prstGeom prst="rect">
            <a:avLst/>
          </a:prstGeom>
          <a:noFill/>
          <a:ln>
            <a:noFill/>
          </a:ln>
        </p:spPr>
        <p:txBody>
          <a:bodyPr anchorCtr="0" anchor="t"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121" name="Google Shape;121;p18"/>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22" name="Google Shape;122;p18"/>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23" name="Google Shape;123;p18"/>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0" name="Shape 130"/>
        <p:cNvGrpSpPr/>
        <p:nvPr/>
      </p:nvGrpSpPr>
      <p:grpSpPr>
        <a:xfrm>
          <a:off x="0" y="0"/>
          <a:ext cx="0" cy="0"/>
          <a:chOff x="0" y="0"/>
          <a:chExt cx="0" cy="0"/>
        </a:xfrm>
      </p:grpSpPr>
      <p:sp>
        <p:nvSpPr>
          <p:cNvPr id="131" name="Google Shape;131;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32" name="Google Shape;132;p2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Google Shape;133;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4" name="Google Shape;134;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5" name="Google Shape;135;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6" name="Shape 136"/>
        <p:cNvGrpSpPr/>
        <p:nvPr/>
      </p:nvGrpSpPr>
      <p:grpSpPr>
        <a:xfrm>
          <a:off x="0" y="0"/>
          <a:ext cx="0" cy="0"/>
          <a:chOff x="0" y="0"/>
          <a:chExt cx="0" cy="0"/>
        </a:xfrm>
      </p:grpSpPr>
      <p:sp>
        <p:nvSpPr>
          <p:cNvPr id="137" name="Google Shape;137;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38" name="Google Shape;138;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39" name="Google Shape;139;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0" name="Google Shape;140;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1" name="Google Shape;141;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19" name="Google Shape;19;p3"/>
          <p:cNvSpPr txBox="1"/>
          <p:nvPr>
            <p:ph idx="1" type="body"/>
          </p:nvPr>
        </p:nvSpPr>
        <p:spPr>
          <a:xfrm>
            <a:off x="856060" y="2000249"/>
            <a:ext cx="7429500" cy="2343300"/>
          </a:xfrm>
          <a:prstGeom prst="rect">
            <a:avLst/>
          </a:prstGeom>
          <a:noFill/>
          <a:ln>
            <a:noFill/>
          </a:ln>
        </p:spPr>
        <p:txBody>
          <a:bodyPr anchorCtr="0" anchor="ctr"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20" name="Google Shape;20;p3"/>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21" name="Google Shape;21;p3"/>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22" name="Google Shape;22;p3"/>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2" name="Shape 142"/>
        <p:cNvGrpSpPr/>
        <p:nvPr/>
      </p:nvGrpSpPr>
      <p:grpSpPr>
        <a:xfrm>
          <a:off x="0" y="0"/>
          <a:ext cx="0" cy="0"/>
          <a:chOff x="0" y="0"/>
          <a:chExt cx="0" cy="0"/>
        </a:xfrm>
      </p:grpSpPr>
      <p:sp>
        <p:nvSpPr>
          <p:cNvPr id="143" name="Google Shape;143;p22"/>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44" name="Google Shape;144;p22"/>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45" name="Google Shape;145;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6" name="Google Shape;146;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7" name="Google Shape;147;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8" name="Shape 148"/>
        <p:cNvGrpSpPr/>
        <p:nvPr/>
      </p:nvGrpSpPr>
      <p:grpSpPr>
        <a:xfrm>
          <a:off x="0" y="0"/>
          <a:ext cx="0" cy="0"/>
          <a:chOff x="0" y="0"/>
          <a:chExt cx="0" cy="0"/>
        </a:xfrm>
      </p:grpSpPr>
      <p:sp>
        <p:nvSpPr>
          <p:cNvPr id="149" name="Google Shape;149;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50" name="Google Shape;150;p23"/>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3"/>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3" name="Google Shape;153;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4" name="Google Shape;154;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5" name="Shape 155"/>
        <p:cNvGrpSpPr/>
        <p:nvPr/>
      </p:nvGrpSpPr>
      <p:grpSpPr>
        <a:xfrm>
          <a:off x="0" y="0"/>
          <a:ext cx="0" cy="0"/>
          <a:chOff x="0" y="0"/>
          <a:chExt cx="0" cy="0"/>
        </a:xfrm>
      </p:grpSpPr>
      <p:sp>
        <p:nvSpPr>
          <p:cNvPr id="156" name="Google Shape;156;p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57" name="Google Shape;157;p24"/>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8" name="Google Shape;158;p24"/>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59" name="Google Shape;159;p24"/>
          <p:cNvSpPr txBox="1"/>
          <p:nvPr>
            <p:ph idx="3" type="body"/>
          </p:nvPr>
        </p:nvSpPr>
        <p:spPr>
          <a:xfrm>
            <a:off x="4645025" y="1151335"/>
            <a:ext cx="4041900" cy="479700"/>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0" name="Google Shape;160;p24"/>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61" name="Google Shape;161;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2" name="Google Shape;162;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3" name="Google Shape;163;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4" name="Shape 164"/>
        <p:cNvGrpSpPr/>
        <p:nvPr/>
      </p:nvGrpSpPr>
      <p:grpSpPr>
        <a:xfrm>
          <a:off x="0" y="0"/>
          <a:ext cx="0" cy="0"/>
          <a:chOff x="0" y="0"/>
          <a:chExt cx="0" cy="0"/>
        </a:xfrm>
      </p:grpSpPr>
      <p:sp>
        <p:nvSpPr>
          <p:cNvPr id="165" name="Google Shape;165;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66" name="Google Shape;166;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7" name="Google Shape;167;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8" name="Google Shape;168;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9" name="Shape 169"/>
        <p:cNvGrpSpPr/>
        <p:nvPr/>
      </p:nvGrpSpPr>
      <p:grpSpPr>
        <a:xfrm>
          <a:off x="0" y="0"/>
          <a:ext cx="0" cy="0"/>
          <a:chOff x="0" y="0"/>
          <a:chExt cx="0" cy="0"/>
        </a:xfrm>
      </p:grpSpPr>
      <p:sp>
        <p:nvSpPr>
          <p:cNvPr id="170" name="Google Shape;170;p2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1" name="Google Shape;171;p2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2" name="Google Shape;172;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3" name="Shape 173"/>
        <p:cNvGrpSpPr/>
        <p:nvPr/>
      </p:nvGrpSpPr>
      <p:grpSpPr>
        <a:xfrm>
          <a:off x="0" y="0"/>
          <a:ext cx="0" cy="0"/>
          <a:chOff x="0" y="0"/>
          <a:chExt cx="0" cy="0"/>
        </a:xfrm>
      </p:grpSpPr>
      <p:sp>
        <p:nvSpPr>
          <p:cNvPr id="174" name="Google Shape;174;p27"/>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75" name="Google Shape;175;p27"/>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6" name="Google Shape;176;p27"/>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7" name="Google Shape;177;p2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8" name="Google Shape;178;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9" name="Google Shape;179;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0" name="Shape 180"/>
        <p:cNvGrpSpPr/>
        <p:nvPr/>
      </p:nvGrpSpPr>
      <p:grpSpPr>
        <a:xfrm>
          <a:off x="0" y="0"/>
          <a:ext cx="0" cy="0"/>
          <a:chOff x="0" y="0"/>
          <a:chExt cx="0" cy="0"/>
        </a:xfrm>
      </p:grpSpPr>
      <p:sp>
        <p:nvSpPr>
          <p:cNvPr id="181" name="Google Shape;181;p28"/>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82" name="Google Shape;182;p2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3" name="Google Shape;183;p28"/>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84" name="Google Shape;184;p2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5" name="Google Shape;185;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6" name="Google Shape;186;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7" name="Shape 187"/>
        <p:cNvGrpSpPr/>
        <p:nvPr/>
      </p:nvGrpSpPr>
      <p:grpSpPr>
        <a:xfrm>
          <a:off x="0" y="0"/>
          <a:ext cx="0" cy="0"/>
          <a:chOff x="0" y="0"/>
          <a:chExt cx="0" cy="0"/>
        </a:xfrm>
      </p:grpSpPr>
      <p:sp>
        <p:nvSpPr>
          <p:cNvPr id="188" name="Google Shape;188;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89" name="Google Shape;189;p29"/>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Google Shape;190;p2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1" name="Google Shape;191;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2" name="Google Shape;192;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3" name="Shape 193"/>
        <p:cNvGrpSpPr/>
        <p:nvPr/>
      </p:nvGrpSpPr>
      <p:grpSpPr>
        <a:xfrm>
          <a:off x="0" y="0"/>
          <a:ext cx="0" cy="0"/>
          <a:chOff x="0" y="0"/>
          <a:chExt cx="0" cy="0"/>
        </a:xfrm>
      </p:grpSpPr>
      <p:sp>
        <p:nvSpPr>
          <p:cNvPr id="194" name="Google Shape;194;p30"/>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95" name="Google Shape;195;p30"/>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6" name="Google Shape;196;p3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7" name="Google Shape;197;p3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8" name="Google Shape;198;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1"/>
        </a:solidFill>
      </p:bgPr>
    </p:bg>
    <p:spTree>
      <p:nvGrpSpPr>
        <p:cNvPr id="205" name="Shape 205"/>
        <p:cNvGrpSpPr/>
        <p:nvPr/>
      </p:nvGrpSpPr>
      <p:grpSpPr>
        <a:xfrm>
          <a:off x="0" y="0"/>
          <a:ext cx="0" cy="0"/>
          <a:chOff x="0" y="0"/>
          <a:chExt cx="0" cy="0"/>
        </a:xfrm>
      </p:grpSpPr>
      <p:sp>
        <p:nvSpPr>
          <p:cNvPr id="206" name="Google Shape;206;p32"/>
          <p:cNvSpPr/>
          <p:nvPr/>
        </p:nvSpPr>
        <p:spPr>
          <a:xfrm>
            <a:off x="0" y="0"/>
            <a:ext cx="9144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txBox="1"/>
          <p:nvPr>
            <p:ph type="ctrTitle"/>
          </p:nvPr>
        </p:nvSpPr>
        <p:spPr>
          <a:xfrm>
            <a:off x="452628" y="577850"/>
            <a:ext cx="8086725" cy="2514600"/>
          </a:xfrm>
          <a:prstGeom prst="rect">
            <a:avLst/>
          </a:prstGeom>
          <a:noFill/>
          <a:ln>
            <a:noFill/>
          </a:ln>
        </p:spPr>
        <p:txBody>
          <a:bodyPr anchorCtr="0" anchor="b" bIns="34275" lIns="68575" spcFirstLastPara="1" rIns="68575" wrap="square" tIns="34275"/>
          <a:lstStyle>
            <a:lvl1pPr lvl="0" marR="0" rtl="0" algn="l">
              <a:lnSpc>
                <a:spcPct val="80000"/>
              </a:lnSpc>
              <a:spcBef>
                <a:spcPts val="0"/>
              </a:spcBef>
              <a:spcAft>
                <a:spcPts val="0"/>
              </a:spcAft>
              <a:buClr>
                <a:srgbClr val="FFFFFF"/>
              </a:buClr>
              <a:buSzPts val="6600"/>
              <a:buFont typeface="Calibri"/>
              <a:buNone/>
              <a:defRPr b="0" i="0" sz="66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p32"/>
          <p:cNvSpPr txBox="1"/>
          <p:nvPr>
            <p:ph idx="1" type="subTitle"/>
          </p:nvPr>
        </p:nvSpPr>
        <p:spPr>
          <a:xfrm>
            <a:off x="500634" y="3155157"/>
            <a:ext cx="6921151" cy="1234440"/>
          </a:xfrm>
          <a:prstGeom prst="rect">
            <a:avLst/>
          </a:prstGeom>
          <a:noFill/>
          <a:ln>
            <a:noFill/>
          </a:ln>
        </p:spPr>
        <p:txBody>
          <a:bodyPr anchorCtr="0" anchor="t" bIns="34275" lIns="68575" spcFirstLastPara="1" rIns="68575" wrap="square" tIns="34275"/>
          <a:lstStyle>
            <a:lvl1pPr lvl="0" marR="0" rtl="0" algn="l">
              <a:lnSpc>
                <a:spcPct val="85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rtl="0" algn="ctr">
              <a:lnSpc>
                <a:spcPct val="85000"/>
              </a:lnSpc>
              <a:spcBef>
                <a:spcPts val="500"/>
              </a:spcBef>
              <a:spcAft>
                <a:spcPts val="0"/>
              </a:spcAft>
              <a:buClr>
                <a:srgbClr val="262626"/>
              </a:buClr>
              <a:buSzPts val="2100"/>
              <a:buFont typeface="Arial"/>
              <a:buNone/>
              <a:defRPr b="0" i="0" sz="2100" u="none" cap="none" strike="noStrike">
                <a:solidFill>
                  <a:srgbClr val="262626"/>
                </a:solidFill>
                <a:latin typeface="Calibri"/>
                <a:ea typeface="Calibri"/>
                <a:cs typeface="Calibri"/>
                <a:sym typeface="Calibri"/>
              </a:defRPr>
            </a:lvl2pPr>
            <a:lvl3pPr lvl="2" marR="0" rtl="0" algn="ctr">
              <a:lnSpc>
                <a:spcPct val="85000"/>
              </a:lnSpc>
              <a:spcBef>
                <a:spcPts val="500"/>
              </a:spcBef>
              <a:spcAft>
                <a:spcPts val="0"/>
              </a:spcAft>
              <a:buClr>
                <a:srgbClr val="262626"/>
              </a:buClr>
              <a:buSzPts val="1800"/>
              <a:buFont typeface="Arial"/>
              <a:buNone/>
              <a:defRPr b="0" i="1" sz="1800" u="none" cap="none" strike="noStrike">
                <a:solidFill>
                  <a:srgbClr val="262626"/>
                </a:solidFill>
                <a:latin typeface="Calibri"/>
                <a:ea typeface="Calibri"/>
                <a:cs typeface="Calibri"/>
                <a:sym typeface="Calibri"/>
              </a:defRPr>
            </a:lvl3pPr>
            <a:lvl4pPr lvl="3"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4pPr>
            <a:lvl5pPr lvl="4"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5pPr>
            <a:lvl6pPr lvl="5"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6pPr>
            <a:lvl7pPr lvl="6"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7pPr>
            <a:lvl8pPr lvl="7"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8pPr>
            <a:lvl9pPr lvl="8" marR="0" rtl="0" algn="ctr">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9pPr>
          </a:lstStyle>
          <a:p/>
        </p:txBody>
      </p:sp>
      <p:sp>
        <p:nvSpPr>
          <p:cNvPr id="209" name="Google Shape;209;p32"/>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0" name="Google Shape;210;p32"/>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1" name="Google Shape;211;p32"/>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313260" y="2481436"/>
            <a:ext cx="6515100" cy="1101600"/>
          </a:xfrm>
          <a:prstGeom prst="rect">
            <a:avLst/>
          </a:prstGeom>
          <a:noFill/>
          <a:ln>
            <a:noFill/>
          </a:ln>
        </p:spPr>
        <p:txBody>
          <a:bodyPr anchorCtr="0" anchor="b" bIns="34275" lIns="68575" spcFirstLastPara="1" rIns="68575" wrap="square" tIns="34275"/>
          <a:lstStyle>
            <a:lvl1pPr lvl="0" marR="0" rtl="0" algn="r">
              <a:lnSpc>
                <a:spcPct val="100000"/>
              </a:lnSpc>
              <a:spcBef>
                <a:spcPts val="0"/>
              </a:spcBef>
              <a:spcAft>
                <a:spcPts val="0"/>
              </a:spcAft>
              <a:buClr>
                <a:schemeClr val="lt1"/>
              </a:buClr>
              <a:buSzPts val="3000"/>
              <a:buFont typeface="Century Gothic"/>
              <a:buNone/>
              <a:defRPr b="0" i="0" sz="30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25" name="Google Shape;25;p4"/>
          <p:cNvSpPr txBox="1"/>
          <p:nvPr>
            <p:ph idx="1" type="body"/>
          </p:nvPr>
        </p:nvSpPr>
        <p:spPr>
          <a:xfrm>
            <a:off x="1313258" y="3583036"/>
            <a:ext cx="6515100" cy="645300"/>
          </a:xfrm>
          <a:prstGeom prst="rect">
            <a:avLst/>
          </a:prstGeom>
          <a:noFill/>
          <a:ln>
            <a:noFill/>
          </a:ln>
        </p:spPr>
        <p:txBody>
          <a:bodyPr anchorCtr="0" anchor="t" bIns="34275" lIns="68575" spcFirstLastPara="1" rIns="68575" wrap="square" tIns="34275"/>
          <a:lstStyle>
            <a:lvl1pPr indent="-228600" lvl="0" marL="457200" marR="0" rtl="0" algn="r">
              <a:lnSpc>
                <a:spcPct val="100000"/>
              </a:lnSpc>
              <a:spcBef>
                <a:spcPts val="300"/>
              </a:spcBef>
              <a:spcAft>
                <a:spcPts val="0"/>
              </a:spcAft>
              <a:buClr>
                <a:schemeClr val="lt1"/>
              </a:buClr>
              <a:buSzPts val="1500"/>
              <a:buFont typeface="Arial"/>
              <a:buNone/>
              <a:defRPr b="0" i="0" sz="15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100"/>
              <a:buFont typeface="Arial"/>
              <a:buNone/>
              <a:defRPr b="0" i="0" sz="1100" u="none" cap="small" strike="noStrike">
                <a:solidFill>
                  <a:schemeClr val="lt1"/>
                </a:solidFill>
                <a:latin typeface="Century Gothic"/>
                <a:ea typeface="Century Gothic"/>
                <a:cs typeface="Century Gothic"/>
                <a:sym typeface="Century Gothic"/>
              </a:defRPr>
            </a:lvl9pPr>
          </a:lstStyle>
          <a:p/>
        </p:txBody>
      </p:sp>
      <p:sp>
        <p:nvSpPr>
          <p:cNvPr id="26" name="Google Shape;26;p4"/>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27" name="Google Shape;27;p4"/>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28" name="Google Shape;28;p4"/>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2" name="Shape 212"/>
        <p:cNvGrpSpPr/>
        <p:nvPr/>
      </p:nvGrpSpPr>
      <p:grpSpPr>
        <a:xfrm>
          <a:off x="0" y="0"/>
          <a:ext cx="0" cy="0"/>
          <a:chOff x="0" y="0"/>
          <a:chExt cx="0" cy="0"/>
        </a:xfrm>
      </p:grpSpPr>
      <p:sp>
        <p:nvSpPr>
          <p:cNvPr id="213" name="Google Shape;213;p33"/>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33"/>
          <p:cNvSpPr txBox="1"/>
          <p:nvPr>
            <p:ph idx="1" type="body"/>
          </p:nvPr>
        </p:nvSpPr>
        <p:spPr>
          <a:xfrm>
            <a:off x="507492" y="1508760"/>
            <a:ext cx="8065294" cy="2824639"/>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42900" lvl="1" marL="914400" marR="0" rtl="0" algn="l">
              <a:lnSpc>
                <a:spcPct val="85000"/>
              </a:lnSpc>
              <a:spcBef>
                <a:spcPts val="5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2pPr>
            <a:lvl3pPr indent="-323850" lvl="2" marL="1371600" marR="0" rtl="0" algn="l">
              <a:lnSpc>
                <a:spcPct val="85000"/>
              </a:lnSpc>
              <a:spcBef>
                <a:spcPts val="500"/>
              </a:spcBef>
              <a:spcAft>
                <a:spcPts val="0"/>
              </a:spcAft>
              <a:buClr>
                <a:srgbClr val="262626"/>
              </a:buClr>
              <a:buSzPts val="1500"/>
              <a:buFont typeface="Arial"/>
              <a:buChar char=" "/>
              <a:defRPr b="0" i="1" sz="1500" u="none" cap="none" strike="noStrike">
                <a:solidFill>
                  <a:srgbClr val="262626"/>
                </a:solidFill>
                <a:latin typeface="Calibri"/>
                <a:ea typeface="Calibri"/>
                <a:cs typeface="Calibri"/>
                <a:sym typeface="Calibri"/>
              </a:defRPr>
            </a:lvl3pPr>
            <a:lvl4pPr indent="-317500" lvl="3" marL="1828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4pPr>
            <a:lvl5pPr indent="-317500" lvl="4" marL="22860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5pPr>
            <a:lvl6pPr indent="-317500" lvl="5" marL="27432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6pPr>
            <a:lvl7pPr indent="-317500" lvl="6" marL="32004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7pPr>
            <a:lvl8pPr indent="-317500" lvl="7" marL="36576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8pPr>
            <a:lvl9pPr indent="-317500" lvl="8" marL="4114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9pPr>
          </a:lstStyle>
          <a:p/>
        </p:txBody>
      </p:sp>
      <p:sp>
        <p:nvSpPr>
          <p:cNvPr id="215" name="Google Shape;215;p33"/>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6" name="Google Shape;216;p33"/>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7" name="Google Shape;217;p33"/>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8" name="Shape 218"/>
        <p:cNvGrpSpPr/>
        <p:nvPr/>
      </p:nvGrpSpPr>
      <p:grpSpPr>
        <a:xfrm>
          <a:off x="0" y="0"/>
          <a:ext cx="0" cy="0"/>
          <a:chOff x="0" y="0"/>
          <a:chExt cx="0" cy="0"/>
        </a:xfrm>
      </p:grpSpPr>
      <p:sp>
        <p:nvSpPr>
          <p:cNvPr id="219" name="Google Shape;219;p34"/>
          <p:cNvSpPr txBox="1"/>
          <p:nvPr>
            <p:ph type="title"/>
          </p:nvPr>
        </p:nvSpPr>
        <p:spPr>
          <a:xfrm>
            <a:off x="452628" y="575564"/>
            <a:ext cx="8085582" cy="2516886"/>
          </a:xfrm>
          <a:prstGeom prst="rect">
            <a:avLst/>
          </a:prstGeom>
          <a:noFill/>
          <a:ln>
            <a:noFill/>
          </a:ln>
        </p:spPr>
        <p:txBody>
          <a:bodyPr anchorCtr="0" anchor="b" bIns="34275" lIns="68575" spcFirstLastPara="1" rIns="68575" wrap="square" tIns="34275"/>
          <a:lstStyle>
            <a:lvl1pPr lvl="0" marR="0" rtl="0" algn="l">
              <a:lnSpc>
                <a:spcPct val="80000"/>
              </a:lnSpc>
              <a:spcBef>
                <a:spcPts val="0"/>
              </a:spcBef>
              <a:spcAft>
                <a:spcPts val="0"/>
              </a:spcAft>
              <a:buClr>
                <a:schemeClr val="accent1"/>
              </a:buClr>
              <a:buSzPts val="6600"/>
              <a:buFont typeface="Calibri"/>
              <a:buNone/>
              <a:defRPr b="0" i="0" sz="66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20" name="Google Shape;220;p34"/>
          <p:cNvSpPr txBox="1"/>
          <p:nvPr>
            <p:ph idx="1" type="body"/>
          </p:nvPr>
        </p:nvSpPr>
        <p:spPr>
          <a:xfrm>
            <a:off x="500634" y="3153157"/>
            <a:ext cx="6919722" cy="1234440"/>
          </a:xfrm>
          <a:prstGeom prst="rect">
            <a:avLst/>
          </a:prstGeom>
          <a:noFill/>
          <a:ln>
            <a:noFill/>
          </a:ln>
        </p:spPr>
        <p:txBody>
          <a:bodyPr anchorCtr="0" anchor="t" bIns="34275" lIns="68575" spcFirstLastPara="1" rIns="68575" wrap="square" tIns="34275"/>
          <a:lstStyle>
            <a:lvl1pPr indent="-228600" lvl="0" marL="457200" marR="0" rtl="0" algn="l">
              <a:lnSpc>
                <a:spcPct val="85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85000"/>
              </a:lnSpc>
              <a:spcBef>
                <a:spcPts val="5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2pPr>
            <a:lvl3pPr indent="-228600" lvl="2" marL="1371600" marR="0" rtl="0" algn="l">
              <a:lnSpc>
                <a:spcPct val="85000"/>
              </a:lnSpc>
              <a:spcBef>
                <a:spcPts val="500"/>
              </a:spcBef>
              <a:spcAft>
                <a:spcPts val="0"/>
              </a:spcAft>
              <a:buClr>
                <a:srgbClr val="888888"/>
              </a:buClr>
              <a:buSzPts val="1200"/>
              <a:buFont typeface="Arial"/>
              <a:buNone/>
              <a:defRPr b="0" i="1" sz="1200" u="none" cap="none" strike="noStrike">
                <a:solidFill>
                  <a:srgbClr val="888888"/>
                </a:solidFill>
                <a:latin typeface="Calibri"/>
                <a:ea typeface="Calibri"/>
                <a:cs typeface="Calibri"/>
                <a:sym typeface="Calibri"/>
              </a:defRPr>
            </a:lvl3pPr>
            <a:lvl4pPr indent="-228600" lvl="3" marL="18288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4pPr>
            <a:lvl5pPr indent="-228600" lvl="4" marL="22860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5pPr>
            <a:lvl6pPr indent="-228600" lvl="5" marL="27432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6pPr>
            <a:lvl7pPr indent="-228600" lvl="6" marL="32004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7pPr>
            <a:lvl8pPr indent="-228600" lvl="7" marL="36576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8pPr>
            <a:lvl9pPr indent="-228600" lvl="8" marL="4114800" marR="0" rtl="0" algn="l">
              <a:lnSpc>
                <a:spcPct val="85000"/>
              </a:lnSpc>
              <a:spcBef>
                <a:spcPts val="500"/>
              </a:spcBef>
              <a:spcAft>
                <a:spcPts val="0"/>
              </a:spcAft>
              <a:buClr>
                <a:srgbClr val="888888"/>
              </a:buClr>
              <a:buSzPts val="1100"/>
              <a:buFont typeface="Arial"/>
              <a:buNone/>
              <a:defRPr b="0" i="0" sz="1100" u="none" cap="none" strike="noStrike">
                <a:solidFill>
                  <a:srgbClr val="888888"/>
                </a:solidFill>
                <a:latin typeface="Calibri"/>
                <a:ea typeface="Calibri"/>
                <a:cs typeface="Calibri"/>
                <a:sym typeface="Calibri"/>
              </a:defRPr>
            </a:lvl9pPr>
          </a:lstStyle>
          <a:p/>
        </p:txBody>
      </p:sp>
      <p:sp>
        <p:nvSpPr>
          <p:cNvPr id="221" name="Google Shape;221;p34"/>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22" name="Google Shape;222;p34"/>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23" name="Google Shape;223;p34"/>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24" name="Shape 224"/>
        <p:cNvGrpSpPr/>
        <p:nvPr/>
      </p:nvGrpSpPr>
      <p:grpSpPr>
        <a:xfrm>
          <a:off x="0" y="0"/>
          <a:ext cx="0" cy="0"/>
          <a:chOff x="0" y="0"/>
          <a:chExt cx="0" cy="0"/>
        </a:xfrm>
      </p:grpSpPr>
      <p:sp>
        <p:nvSpPr>
          <p:cNvPr id="225" name="Google Shape;225;p35"/>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26" name="Google Shape;226;p35"/>
          <p:cNvSpPr txBox="1"/>
          <p:nvPr>
            <p:ph idx="1" type="body"/>
          </p:nvPr>
        </p:nvSpPr>
        <p:spPr>
          <a:xfrm>
            <a:off x="507492" y="1498600"/>
            <a:ext cx="3497580" cy="2825496"/>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23850" lvl="1" marL="9144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2pPr>
            <a:lvl3pPr indent="-317500" lvl="2" marL="1371600" marR="0" rtl="0" algn="l">
              <a:lnSpc>
                <a:spcPct val="85000"/>
              </a:lnSpc>
              <a:spcBef>
                <a:spcPts val="500"/>
              </a:spcBef>
              <a:spcAft>
                <a:spcPts val="0"/>
              </a:spcAft>
              <a:buClr>
                <a:srgbClr val="262626"/>
              </a:buClr>
              <a:buSzPts val="1400"/>
              <a:buFont typeface="Arial"/>
              <a:buChar char=" "/>
              <a:defRPr b="0" i="1" sz="1400" u="none" cap="none" strike="noStrike">
                <a:solidFill>
                  <a:srgbClr val="262626"/>
                </a:solidFill>
                <a:latin typeface="Calibri"/>
                <a:ea typeface="Calibri"/>
                <a:cs typeface="Calibri"/>
                <a:sym typeface="Calibri"/>
              </a:defRPr>
            </a:lvl3pPr>
            <a:lvl4pPr indent="-304800" lvl="3" marL="1828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4pPr>
            <a:lvl5pPr indent="-304800" lvl="4" marL="22860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5pPr>
            <a:lvl6pPr indent="-304800" lvl="5" marL="27432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6pPr>
            <a:lvl7pPr indent="-304800" lvl="6" marL="32004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7pPr>
            <a:lvl8pPr indent="-304800" lvl="7" marL="36576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8pPr>
            <a:lvl9pPr indent="-304800" lvl="8" marL="4114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9pPr>
          </a:lstStyle>
          <a:p/>
        </p:txBody>
      </p:sp>
      <p:sp>
        <p:nvSpPr>
          <p:cNvPr id="227" name="Google Shape;227;p35"/>
          <p:cNvSpPr txBox="1"/>
          <p:nvPr>
            <p:ph idx="2" type="body"/>
          </p:nvPr>
        </p:nvSpPr>
        <p:spPr>
          <a:xfrm>
            <a:off x="4508498" y="1498600"/>
            <a:ext cx="3497580" cy="2825496"/>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23850" lvl="1" marL="9144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2pPr>
            <a:lvl3pPr indent="-317500" lvl="2" marL="1371600" marR="0" rtl="0" algn="l">
              <a:lnSpc>
                <a:spcPct val="85000"/>
              </a:lnSpc>
              <a:spcBef>
                <a:spcPts val="500"/>
              </a:spcBef>
              <a:spcAft>
                <a:spcPts val="0"/>
              </a:spcAft>
              <a:buClr>
                <a:srgbClr val="262626"/>
              </a:buClr>
              <a:buSzPts val="1400"/>
              <a:buFont typeface="Arial"/>
              <a:buChar char=" "/>
              <a:defRPr b="0" i="1" sz="1400" u="none" cap="none" strike="noStrike">
                <a:solidFill>
                  <a:srgbClr val="262626"/>
                </a:solidFill>
                <a:latin typeface="Calibri"/>
                <a:ea typeface="Calibri"/>
                <a:cs typeface="Calibri"/>
                <a:sym typeface="Calibri"/>
              </a:defRPr>
            </a:lvl3pPr>
            <a:lvl4pPr indent="-304800" lvl="3" marL="1828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4pPr>
            <a:lvl5pPr indent="-304800" lvl="4" marL="22860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5pPr>
            <a:lvl6pPr indent="-304800" lvl="5" marL="27432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6pPr>
            <a:lvl7pPr indent="-304800" lvl="6" marL="32004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7pPr>
            <a:lvl8pPr indent="-304800" lvl="7" marL="36576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8pPr>
            <a:lvl9pPr indent="-304800" lvl="8" marL="4114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9pPr>
          </a:lstStyle>
          <a:p/>
        </p:txBody>
      </p:sp>
      <p:sp>
        <p:nvSpPr>
          <p:cNvPr id="228" name="Google Shape;228;p35"/>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29" name="Google Shape;229;p35"/>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30" name="Google Shape;230;p35"/>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31" name="Shape 231"/>
        <p:cNvGrpSpPr/>
        <p:nvPr/>
      </p:nvGrpSpPr>
      <p:grpSpPr>
        <a:xfrm>
          <a:off x="0" y="0"/>
          <a:ext cx="0" cy="0"/>
          <a:chOff x="0" y="0"/>
          <a:chExt cx="0" cy="0"/>
        </a:xfrm>
      </p:grpSpPr>
      <p:sp>
        <p:nvSpPr>
          <p:cNvPr id="232" name="Google Shape;232;p36"/>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33" name="Google Shape;233;p36"/>
          <p:cNvSpPr txBox="1"/>
          <p:nvPr>
            <p:ph idx="1" type="body"/>
          </p:nvPr>
        </p:nvSpPr>
        <p:spPr>
          <a:xfrm>
            <a:off x="507492" y="1530350"/>
            <a:ext cx="3497580" cy="542550"/>
          </a:xfrm>
          <a:prstGeom prst="rect">
            <a:avLst/>
          </a:prstGeom>
          <a:noFill/>
          <a:ln>
            <a:noFill/>
          </a:ln>
        </p:spPr>
        <p:txBody>
          <a:bodyPr anchorCtr="0" anchor="ctr" bIns="34275" lIns="68575" spcFirstLastPara="1" rIns="68575" wrap="square" tIns="34275"/>
          <a:lstStyle>
            <a:lvl1pPr indent="-228600" lvl="0" marL="457200" marR="0" rtl="0" algn="l">
              <a:lnSpc>
                <a:spcPct val="85000"/>
              </a:lnSpc>
              <a:spcBef>
                <a:spcPts val="1000"/>
              </a:spcBef>
              <a:spcAft>
                <a:spcPts val="0"/>
              </a:spcAft>
              <a:buClr>
                <a:srgbClr val="262626"/>
              </a:buClr>
              <a:buSzPts val="1700"/>
              <a:buFont typeface="Arial"/>
              <a:buNone/>
              <a:defRPr b="0" i="0" sz="1700" u="none" cap="none" strike="noStrike">
                <a:solidFill>
                  <a:srgbClr val="262626"/>
                </a:solidFill>
                <a:latin typeface="Calibri"/>
                <a:ea typeface="Calibri"/>
                <a:cs typeface="Calibri"/>
                <a:sym typeface="Calibri"/>
              </a:defRPr>
            </a:lvl1pPr>
            <a:lvl2pPr indent="-228600" lvl="1" marL="914400" marR="0" rtl="0" algn="l">
              <a:lnSpc>
                <a:spcPct val="85000"/>
              </a:lnSpc>
              <a:spcBef>
                <a:spcPts val="500"/>
              </a:spcBef>
              <a:spcAft>
                <a:spcPts val="0"/>
              </a:spcAft>
              <a:buClr>
                <a:srgbClr val="262626"/>
              </a:buClr>
              <a:buSzPts val="1500"/>
              <a:buFont typeface="Arial"/>
              <a:buNone/>
              <a:defRPr b="1" i="0" sz="15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500"/>
              </a:spcBef>
              <a:spcAft>
                <a:spcPts val="0"/>
              </a:spcAft>
              <a:buClr>
                <a:srgbClr val="262626"/>
              </a:buClr>
              <a:buSzPts val="1400"/>
              <a:buFont typeface="Arial"/>
              <a:buNone/>
              <a:defRPr b="1" i="1" sz="14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9pPr>
          </a:lstStyle>
          <a:p/>
        </p:txBody>
      </p:sp>
      <p:sp>
        <p:nvSpPr>
          <p:cNvPr id="234" name="Google Shape;234;p36"/>
          <p:cNvSpPr txBox="1"/>
          <p:nvPr>
            <p:ph idx="2" type="body"/>
          </p:nvPr>
        </p:nvSpPr>
        <p:spPr>
          <a:xfrm>
            <a:off x="507492" y="2064813"/>
            <a:ext cx="3497580" cy="2400300"/>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23850" lvl="1" marL="9144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2pPr>
            <a:lvl3pPr indent="-317500" lvl="2" marL="1371600" marR="0" rtl="0" algn="l">
              <a:lnSpc>
                <a:spcPct val="85000"/>
              </a:lnSpc>
              <a:spcBef>
                <a:spcPts val="500"/>
              </a:spcBef>
              <a:spcAft>
                <a:spcPts val="0"/>
              </a:spcAft>
              <a:buClr>
                <a:srgbClr val="262626"/>
              </a:buClr>
              <a:buSzPts val="1400"/>
              <a:buFont typeface="Arial"/>
              <a:buChar char=" "/>
              <a:defRPr b="0" i="1" sz="1400" u="none" cap="none" strike="noStrike">
                <a:solidFill>
                  <a:srgbClr val="262626"/>
                </a:solidFill>
                <a:latin typeface="Calibri"/>
                <a:ea typeface="Calibri"/>
                <a:cs typeface="Calibri"/>
                <a:sym typeface="Calibri"/>
              </a:defRPr>
            </a:lvl3pPr>
            <a:lvl4pPr indent="-304800" lvl="3" marL="1828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4pPr>
            <a:lvl5pPr indent="-304800" lvl="4" marL="22860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5pPr>
            <a:lvl6pPr indent="-304800" lvl="5" marL="27432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6pPr>
            <a:lvl7pPr indent="-304800" lvl="6" marL="32004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7pPr>
            <a:lvl8pPr indent="-304800" lvl="7" marL="36576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8pPr>
            <a:lvl9pPr indent="-304800" lvl="8" marL="4114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9pPr>
          </a:lstStyle>
          <a:p/>
        </p:txBody>
      </p:sp>
      <p:sp>
        <p:nvSpPr>
          <p:cNvPr id="235" name="Google Shape;235;p36"/>
          <p:cNvSpPr txBox="1"/>
          <p:nvPr>
            <p:ph idx="3" type="body"/>
          </p:nvPr>
        </p:nvSpPr>
        <p:spPr>
          <a:xfrm>
            <a:off x="4505706" y="1528826"/>
            <a:ext cx="3497580" cy="541782"/>
          </a:xfrm>
          <a:prstGeom prst="rect">
            <a:avLst/>
          </a:prstGeom>
          <a:noFill/>
          <a:ln>
            <a:noFill/>
          </a:ln>
        </p:spPr>
        <p:txBody>
          <a:bodyPr anchorCtr="0" anchor="ctr" bIns="34275" lIns="68575" spcFirstLastPara="1" rIns="68575" wrap="square" tIns="34275"/>
          <a:lstStyle>
            <a:lvl1pPr indent="-228600" lvl="0" marL="457200" marR="0" rtl="0" algn="l">
              <a:lnSpc>
                <a:spcPct val="85000"/>
              </a:lnSpc>
              <a:spcBef>
                <a:spcPts val="1000"/>
              </a:spcBef>
              <a:spcAft>
                <a:spcPts val="0"/>
              </a:spcAft>
              <a:buClr>
                <a:srgbClr val="262626"/>
              </a:buClr>
              <a:buSzPts val="1700"/>
              <a:buFont typeface="Arial"/>
              <a:buNone/>
              <a:defRPr b="0" i="0" sz="1700" u="none" cap="none" strike="noStrike">
                <a:solidFill>
                  <a:srgbClr val="262626"/>
                </a:solidFill>
                <a:latin typeface="Calibri"/>
                <a:ea typeface="Calibri"/>
                <a:cs typeface="Calibri"/>
                <a:sym typeface="Calibri"/>
              </a:defRPr>
            </a:lvl1pPr>
            <a:lvl2pPr indent="-228600" lvl="1" marL="914400" marR="0" rtl="0" algn="l">
              <a:lnSpc>
                <a:spcPct val="85000"/>
              </a:lnSpc>
              <a:spcBef>
                <a:spcPts val="500"/>
              </a:spcBef>
              <a:spcAft>
                <a:spcPts val="0"/>
              </a:spcAft>
              <a:buClr>
                <a:srgbClr val="262626"/>
              </a:buClr>
              <a:buSzPts val="1500"/>
              <a:buFont typeface="Arial"/>
              <a:buNone/>
              <a:defRPr b="1" i="0" sz="15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500"/>
              </a:spcBef>
              <a:spcAft>
                <a:spcPts val="0"/>
              </a:spcAft>
              <a:buClr>
                <a:srgbClr val="262626"/>
              </a:buClr>
              <a:buSzPts val="1400"/>
              <a:buFont typeface="Arial"/>
              <a:buNone/>
              <a:defRPr b="1" i="1" sz="14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500"/>
              </a:spcBef>
              <a:spcAft>
                <a:spcPts val="0"/>
              </a:spcAft>
              <a:buClr>
                <a:srgbClr val="262626"/>
              </a:buClr>
              <a:buSzPts val="1200"/>
              <a:buFont typeface="Arial"/>
              <a:buNone/>
              <a:defRPr b="1" i="0" sz="1200" u="none" cap="none" strike="noStrike">
                <a:solidFill>
                  <a:srgbClr val="262626"/>
                </a:solidFill>
                <a:latin typeface="Calibri"/>
                <a:ea typeface="Calibri"/>
                <a:cs typeface="Calibri"/>
                <a:sym typeface="Calibri"/>
              </a:defRPr>
            </a:lvl9pPr>
          </a:lstStyle>
          <a:p/>
        </p:txBody>
      </p:sp>
      <p:sp>
        <p:nvSpPr>
          <p:cNvPr id="236" name="Google Shape;236;p36"/>
          <p:cNvSpPr txBox="1"/>
          <p:nvPr>
            <p:ph idx="4" type="body"/>
          </p:nvPr>
        </p:nvSpPr>
        <p:spPr>
          <a:xfrm>
            <a:off x="4505706" y="2063243"/>
            <a:ext cx="3497580" cy="2400300"/>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23850" lvl="1" marL="9144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2pPr>
            <a:lvl3pPr indent="-317500" lvl="2" marL="1371600" marR="0" rtl="0" algn="l">
              <a:lnSpc>
                <a:spcPct val="85000"/>
              </a:lnSpc>
              <a:spcBef>
                <a:spcPts val="500"/>
              </a:spcBef>
              <a:spcAft>
                <a:spcPts val="0"/>
              </a:spcAft>
              <a:buClr>
                <a:srgbClr val="262626"/>
              </a:buClr>
              <a:buSzPts val="1400"/>
              <a:buFont typeface="Arial"/>
              <a:buChar char=" "/>
              <a:defRPr b="0" i="1" sz="1400" u="none" cap="none" strike="noStrike">
                <a:solidFill>
                  <a:srgbClr val="262626"/>
                </a:solidFill>
                <a:latin typeface="Calibri"/>
                <a:ea typeface="Calibri"/>
                <a:cs typeface="Calibri"/>
                <a:sym typeface="Calibri"/>
              </a:defRPr>
            </a:lvl3pPr>
            <a:lvl4pPr indent="-304800" lvl="3" marL="1828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4pPr>
            <a:lvl5pPr indent="-304800" lvl="4" marL="22860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5pPr>
            <a:lvl6pPr indent="-304800" lvl="5" marL="27432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6pPr>
            <a:lvl7pPr indent="-304800" lvl="6" marL="32004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7pPr>
            <a:lvl8pPr indent="-304800" lvl="7" marL="36576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8pPr>
            <a:lvl9pPr indent="-304800" lvl="8" marL="4114800" marR="0" rtl="0" algn="l">
              <a:lnSpc>
                <a:spcPct val="85000"/>
              </a:lnSpc>
              <a:spcBef>
                <a:spcPts val="500"/>
              </a:spcBef>
              <a:spcAft>
                <a:spcPts val="0"/>
              </a:spcAft>
              <a:buClr>
                <a:srgbClr val="262626"/>
              </a:buClr>
              <a:buSzPts val="1200"/>
              <a:buFont typeface="Arial"/>
              <a:buChar char=" "/>
              <a:defRPr b="0" i="0" sz="1200" u="none" cap="none" strike="noStrike">
                <a:solidFill>
                  <a:srgbClr val="262626"/>
                </a:solidFill>
                <a:latin typeface="Calibri"/>
                <a:ea typeface="Calibri"/>
                <a:cs typeface="Calibri"/>
                <a:sym typeface="Calibri"/>
              </a:defRPr>
            </a:lvl9pPr>
          </a:lstStyle>
          <a:p/>
        </p:txBody>
      </p:sp>
      <p:sp>
        <p:nvSpPr>
          <p:cNvPr id="237" name="Google Shape;237;p36"/>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38" name="Google Shape;238;p36"/>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39" name="Google Shape;239;p36"/>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0" name="Shape 240"/>
        <p:cNvGrpSpPr/>
        <p:nvPr/>
      </p:nvGrpSpPr>
      <p:grpSpPr>
        <a:xfrm>
          <a:off x="0" y="0"/>
          <a:ext cx="0" cy="0"/>
          <a:chOff x="0" y="0"/>
          <a:chExt cx="0" cy="0"/>
        </a:xfrm>
      </p:grpSpPr>
      <p:sp>
        <p:nvSpPr>
          <p:cNvPr id="241" name="Google Shape;241;p37"/>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42" name="Google Shape;242;p37"/>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43" name="Google Shape;243;p37"/>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44" name="Google Shape;244;p37"/>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5" name="Shape 245"/>
        <p:cNvGrpSpPr/>
        <p:nvPr/>
      </p:nvGrpSpPr>
      <p:grpSpPr>
        <a:xfrm>
          <a:off x="0" y="0"/>
          <a:ext cx="0" cy="0"/>
          <a:chOff x="0" y="0"/>
          <a:chExt cx="0" cy="0"/>
        </a:xfrm>
      </p:grpSpPr>
      <p:sp>
        <p:nvSpPr>
          <p:cNvPr id="246" name="Google Shape;246;p38"/>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47" name="Google Shape;247;p38"/>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48" name="Google Shape;248;p38"/>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49" name="Shape 249"/>
        <p:cNvGrpSpPr/>
        <p:nvPr/>
      </p:nvGrpSpPr>
      <p:grpSpPr>
        <a:xfrm>
          <a:off x="0" y="0"/>
          <a:ext cx="0" cy="0"/>
          <a:chOff x="0" y="0"/>
          <a:chExt cx="0" cy="0"/>
        </a:xfrm>
      </p:grpSpPr>
      <p:sp>
        <p:nvSpPr>
          <p:cNvPr id="250" name="Google Shape;250;p39"/>
          <p:cNvSpPr/>
          <p:nvPr/>
        </p:nvSpPr>
        <p:spPr>
          <a:xfrm>
            <a:off x="5715000" y="0"/>
            <a:ext cx="3429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9"/>
          <p:cNvSpPr txBox="1"/>
          <p:nvPr>
            <p:ph type="title"/>
          </p:nvPr>
        </p:nvSpPr>
        <p:spPr>
          <a:xfrm>
            <a:off x="6196053" y="406711"/>
            <a:ext cx="2537460" cy="1440180"/>
          </a:xfrm>
          <a:prstGeom prst="rect">
            <a:avLst/>
          </a:prstGeom>
          <a:noFill/>
          <a:ln>
            <a:noFill/>
          </a:ln>
        </p:spPr>
        <p:txBody>
          <a:bodyPr anchorCtr="0" anchor="b" bIns="34275" lIns="68575" spcFirstLastPara="1" rIns="68575" wrap="square" tIns="34275"/>
          <a:lstStyle>
            <a:lvl1pPr lvl="0" marR="0" rtl="0" algn="l">
              <a:lnSpc>
                <a:spcPct val="85000"/>
              </a:lnSpc>
              <a:spcBef>
                <a:spcPts val="0"/>
              </a:spcBef>
              <a:spcAft>
                <a:spcPts val="0"/>
              </a:spcAft>
              <a:buClr>
                <a:srgbClr val="FFFFFF"/>
              </a:buClr>
              <a:buSzPts val="3000"/>
              <a:buFont typeface="Calibri"/>
              <a:buNone/>
              <a:defRPr b="0" i="0" sz="30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2" name="Google Shape;252;p39"/>
          <p:cNvSpPr txBox="1"/>
          <p:nvPr>
            <p:ph idx="1" type="body"/>
          </p:nvPr>
        </p:nvSpPr>
        <p:spPr>
          <a:xfrm>
            <a:off x="571500" y="571500"/>
            <a:ext cx="4572000" cy="3429000"/>
          </a:xfrm>
          <a:prstGeom prst="rect">
            <a:avLst/>
          </a:prstGeom>
          <a:noFill/>
          <a:ln>
            <a:noFill/>
          </a:ln>
        </p:spPr>
        <p:txBody>
          <a:bodyPr anchorCtr="0" anchor="t" bIns="34275" lIns="68575" spcFirstLastPara="1" rIns="68575" wrap="square" tIns="34275"/>
          <a:lstStyle>
            <a:lvl1pPr indent="-381000" lvl="0" marL="457200" marR="0" rtl="0" algn="l">
              <a:lnSpc>
                <a:spcPct val="85000"/>
              </a:lnSpc>
              <a:spcBef>
                <a:spcPts val="10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61950" lvl="1" marL="914400" marR="0" rtl="0" algn="l">
              <a:lnSpc>
                <a:spcPct val="85000"/>
              </a:lnSpc>
              <a:spcBef>
                <a:spcPts val="500"/>
              </a:spcBef>
              <a:spcAft>
                <a:spcPts val="0"/>
              </a:spcAft>
              <a:buClr>
                <a:srgbClr val="262626"/>
              </a:buClr>
              <a:buSzPts val="2100"/>
              <a:buFont typeface="Arial"/>
              <a:buChar char=" "/>
              <a:defRPr b="0" i="0" sz="2100" u="none" cap="none" strike="noStrike">
                <a:solidFill>
                  <a:srgbClr val="262626"/>
                </a:solidFill>
                <a:latin typeface="Calibri"/>
                <a:ea typeface="Calibri"/>
                <a:cs typeface="Calibri"/>
                <a:sym typeface="Calibri"/>
              </a:defRPr>
            </a:lvl2pPr>
            <a:lvl3pPr indent="-342900" lvl="2" marL="1371600" marR="0" rtl="0" algn="l">
              <a:lnSpc>
                <a:spcPct val="85000"/>
              </a:lnSpc>
              <a:spcBef>
                <a:spcPts val="500"/>
              </a:spcBef>
              <a:spcAft>
                <a:spcPts val="0"/>
              </a:spcAft>
              <a:buClr>
                <a:srgbClr val="262626"/>
              </a:buClr>
              <a:buSzPts val="1800"/>
              <a:buFont typeface="Arial"/>
              <a:buChar char=" "/>
              <a:defRPr b="0" i="1" sz="1800" u="none" cap="none" strike="noStrike">
                <a:solidFill>
                  <a:srgbClr val="262626"/>
                </a:solidFill>
                <a:latin typeface="Calibri"/>
                <a:ea typeface="Calibri"/>
                <a:cs typeface="Calibri"/>
                <a:sym typeface="Calibri"/>
              </a:defRPr>
            </a:lvl3pPr>
            <a:lvl4pPr indent="-323850" lvl="3" marL="18288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4pPr>
            <a:lvl5pPr indent="-323850" lvl="4" marL="22860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5pPr>
            <a:lvl6pPr indent="-323850" lvl="5" marL="27432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6pPr>
            <a:lvl7pPr indent="-323850" lvl="6" marL="32004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7pPr>
            <a:lvl8pPr indent="-323850" lvl="7" marL="36576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8pPr>
            <a:lvl9pPr indent="-323850" lvl="8" marL="4114800" marR="0" rtl="0" algn="l">
              <a:lnSpc>
                <a:spcPct val="85000"/>
              </a:lnSpc>
              <a:spcBef>
                <a:spcPts val="500"/>
              </a:spcBef>
              <a:spcAft>
                <a:spcPts val="0"/>
              </a:spcAft>
              <a:buClr>
                <a:srgbClr val="262626"/>
              </a:buClr>
              <a:buSzPts val="1500"/>
              <a:buFont typeface="Arial"/>
              <a:buChar char=" "/>
              <a:defRPr b="0" i="0" sz="1500" u="none" cap="none" strike="noStrike">
                <a:solidFill>
                  <a:srgbClr val="262626"/>
                </a:solidFill>
                <a:latin typeface="Calibri"/>
                <a:ea typeface="Calibri"/>
                <a:cs typeface="Calibri"/>
                <a:sym typeface="Calibri"/>
              </a:defRPr>
            </a:lvl9pPr>
          </a:lstStyle>
          <a:p/>
        </p:txBody>
      </p:sp>
      <p:sp>
        <p:nvSpPr>
          <p:cNvPr id="253" name="Google Shape;253;p39"/>
          <p:cNvSpPr txBox="1"/>
          <p:nvPr>
            <p:ph idx="2" type="body"/>
          </p:nvPr>
        </p:nvSpPr>
        <p:spPr>
          <a:xfrm>
            <a:off x="6206987" y="1883860"/>
            <a:ext cx="2548890" cy="2345240"/>
          </a:xfrm>
          <a:prstGeom prst="rect">
            <a:avLst/>
          </a:prstGeom>
          <a:noFill/>
          <a:ln>
            <a:noFill/>
          </a:ln>
        </p:spPr>
        <p:txBody>
          <a:bodyPr anchorCtr="0" anchor="t" bIns="34275" lIns="68575" spcFirstLastPara="1" rIns="68575" wrap="square" tIns="34275"/>
          <a:lstStyle>
            <a:lvl1pPr indent="-228600" lvl="0" marL="457200" marR="0" rtl="0" algn="l">
              <a:lnSpc>
                <a:spcPct val="100000"/>
              </a:lnSpc>
              <a:spcBef>
                <a:spcPts val="900"/>
              </a:spcBef>
              <a:spcAft>
                <a:spcPts val="0"/>
              </a:spcAft>
              <a:buClr>
                <a:srgbClr val="262626"/>
              </a:buClr>
              <a:buSzPts val="1400"/>
              <a:buFont typeface="Arial"/>
              <a:buNone/>
              <a:defRPr b="0" i="0" sz="1400" u="none" cap="none" strike="noStrike">
                <a:solidFill>
                  <a:srgbClr val="262626"/>
                </a:solidFill>
                <a:latin typeface="Calibri"/>
                <a:ea typeface="Calibri"/>
                <a:cs typeface="Calibri"/>
                <a:sym typeface="Calibri"/>
              </a:defRPr>
            </a:lvl1pPr>
            <a:lvl2pPr indent="-228600" lvl="1" marL="914400" marR="0" rtl="0" algn="l">
              <a:lnSpc>
                <a:spcPct val="85000"/>
              </a:lnSpc>
              <a:spcBef>
                <a:spcPts val="5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500"/>
              </a:spcBef>
              <a:spcAft>
                <a:spcPts val="0"/>
              </a:spcAft>
              <a:buClr>
                <a:srgbClr val="262626"/>
              </a:buClr>
              <a:buSzPts val="800"/>
              <a:buFont typeface="Arial"/>
              <a:buNone/>
              <a:defRPr b="0" i="1" sz="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9pPr>
          </a:lstStyle>
          <a:p/>
        </p:txBody>
      </p:sp>
      <p:sp>
        <p:nvSpPr>
          <p:cNvPr id="254" name="Google Shape;254;p39"/>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55" name="Google Shape;255;p39"/>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56" name="Google Shape;256;p39"/>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chemeClr val="accent1"/>
        </a:solidFill>
      </p:bgPr>
    </p:bg>
    <p:spTree>
      <p:nvGrpSpPr>
        <p:cNvPr id="257" name="Shape 257"/>
        <p:cNvGrpSpPr/>
        <p:nvPr/>
      </p:nvGrpSpPr>
      <p:grpSpPr>
        <a:xfrm>
          <a:off x="0" y="0"/>
          <a:ext cx="0" cy="0"/>
          <a:chOff x="0" y="0"/>
          <a:chExt cx="0" cy="0"/>
        </a:xfrm>
      </p:grpSpPr>
      <p:sp>
        <p:nvSpPr>
          <p:cNvPr id="258" name="Google Shape;258;p40"/>
          <p:cNvSpPr txBox="1"/>
          <p:nvPr>
            <p:ph type="title"/>
          </p:nvPr>
        </p:nvSpPr>
        <p:spPr>
          <a:xfrm>
            <a:off x="486918" y="4064000"/>
            <a:ext cx="8085582" cy="459962"/>
          </a:xfrm>
          <a:prstGeom prst="rect">
            <a:avLst/>
          </a:prstGeom>
          <a:noFill/>
          <a:ln>
            <a:noFill/>
          </a:ln>
        </p:spPr>
        <p:txBody>
          <a:bodyPr anchorCtr="0" anchor="b" bIns="34275" lIns="68575" spcFirstLastPara="1" rIns="68575" wrap="square" tIns="34275"/>
          <a:lstStyle>
            <a:lvl1pPr lvl="0" marR="0" rtl="0" algn="l">
              <a:lnSpc>
                <a:spcPct val="85000"/>
              </a:lnSpc>
              <a:spcBef>
                <a:spcPts val="0"/>
              </a:spcBef>
              <a:spcAft>
                <a:spcPts val="0"/>
              </a:spcAft>
              <a:buClr>
                <a:srgbClr val="FFFFFF"/>
              </a:buClr>
              <a:buSzPts val="2400"/>
              <a:buFont typeface="Calibri"/>
              <a:buNone/>
              <a:defRPr b="0" i="0" sz="24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59" name="Google Shape;259;p40"/>
          <p:cNvSpPr/>
          <p:nvPr>
            <p:ph idx="2" type="pic"/>
          </p:nvPr>
        </p:nvSpPr>
        <p:spPr>
          <a:xfrm>
            <a:off x="0" y="0"/>
            <a:ext cx="9144000" cy="3998214"/>
          </a:xfrm>
          <a:prstGeom prst="rect">
            <a:avLst/>
          </a:prstGeom>
          <a:solidFill>
            <a:srgbClr val="B7E0E9"/>
          </a:solidFill>
          <a:ln>
            <a:noFill/>
          </a:ln>
        </p:spPr>
        <p:txBody>
          <a:bodyPr anchorCtr="0" anchor="t" bIns="34275" lIns="68575" spcFirstLastPara="1" rIns="68575" wrap="square" tIns="34275"/>
          <a:lstStyle>
            <a:lvl1pPr lvl="0" marR="0" rtl="0" algn="ctr">
              <a:lnSpc>
                <a:spcPct val="85000"/>
              </a:lnSpc>
              <a:spcBef>
                <a:spcPts val="600"/>
              </a:spcBef>
              <a:spcAft>
                <a:spcPts val="0"/>
              </a:spcAft>
              <a:buClr>
                <a:srgbClr val="3F3F3F"/>
              </a:buClr>
              <a:buSzPts val="2400"/>
              <a:buFont typeface="Arial"/>
              <a:buNone/>
              <a:defRPr b="0" i="0" sz="2400" u="none" cap="none" strike="noStrike">
                <a:solidFill>
                  <a:srgbClr val="3F3F3F"/>
                </a:solidFill>
                <a:latin typeface="Calibri"/>
                <a:ea typeface="Calibri"/>
                <a:cs typeface="Calibri"/>
                <a:sym typeface="Calibri"/>
              </a:defRPr>
            </a:lvl1pPr>
            <a:lvl2pPr lvl="1" marR="0" rtl="0" algn="l">
              <a:lnSpc>
                <a:spcPct val="85000"/>
              </a:lnSpc>
              <a:spcBef>
                <a:spcPts val="500"/>
              </a:spcBef>
              <a:spcAft>
                <a:spcPts val="0"/>
              </a:spcAft>
              <a:buClr>
                <a:srgbClr val="262626"/>
              </a:buClr>
              <a:buSzPts val="2100"/>
              <a:buFont typeface="Arial"/>
              <a:buNone/>
              <a:defRPr b="0" i="0" sz="2100" u="none" cap="none" strike="noStrike">
                <a:solidFill>
                  <a:srgbClr val="262626"/>
                </a:solidFill>
                <a:latin typeface="Calibri"/>
                <a:ea typeface="Calibri"/>
                <a:cs typeface="Calibri"/>
                <a:sym typeface="Calibri"/>
              </a:defRPr>
            </a:lvl2pPr>
            <a:lvl3pPr lvl="2" marR="0" rtl="0" algn="l">
              <a:lnSpc>
                <a:spcPct val="85000"/>
              </a:lnSpc>
              <a:spcBef>
                <a:spcPts val="500"/>
              </a:spcBef>
              <a:spcAft>
                <a:spcPts val="0"/>
              </a:spcAft>
              <a:buClr>
                <a:srgbClr val="262626"/>
              </a:buClr>
              <a:buSzPts val="1800"/>
              <a:buFont typeface="Arial"/>
              <a:buNone/>
              <a:defRPr b="0" i="1" sz="1800" u="none" cap="none" strike="noStrike">
                <a:solidFill>
                  <a:srgbClr val="262626"/>
                </a:solidFill>
                <a:latin typeface="Calibri"/>
                <a:ea typeface="Calibri"/>
                <a:cs typeface="Calibri"/>
                <a:sym typeface="Calibri"/>
              </a:defRPr>
            </a:lvl3pPr>
            <a:lvl4pPr lvl="3"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4pPr>
            <a:lvl5pPr lvl="4"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5pPr>
            <a:lvl6pPr lvl="5"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6pPr>
            <a:lvl7pPr lvl="6"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7pPr>
            <a:lvl8pPr lvl="7"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8pPr>
            <a:lvl9pPr lvl="8" marR="0" rtl="0" algn="l">
              <a:lnSpc>
                <a:spcPct val="85000"/>
              </a:lnSpc>
              <a:spcBef>
                <a:spcPts val="500"/>
              </a:spcBef>
              <a:spcAft>
                <a:spcPts val="0"/>
              </a:spcAft>
              <a:buClr>
                <a:srgbClr val="262626"/>
              </a:buClr>
              <a:buSzPts val="1500"/>
              <a:buFont typeface="Arial"/>
              <a:buNone/>
              <a:defRPr b="0" i="0" sz="1500" u="none" cap="none" strike="noStrike">
                <a:solidFill>
                  <a:srgbClr val="262626"/>
                </a:solidFill>
                <a:latin typeface="Calibri"/>
                <a:ea typeface="Calibri"/>
                <a:cs typeface="Calibri"/>
                <a:sym typeface="Calibri"/>
              </a:defRPr>
            </a:lvl9pPr>
          </a:lstStyle>
          <a:p/>
        </p:txBody>
      </p:sp>
      <p:sp>
        <p:nvSpPr>
          <p:cNvPr id="260" name="Google Shape;260;p40"/>
          <p:cNvSpPr txBox="1"/>
          <p:nvPr>
            <p:ph idx="1" type="body"/>
          </p:nvPr>
        </p:nvSpPr>
        <p:spPr>
          <a:xfrm>
            <a:off x="507492" y="4432301"/>
            <a:ext cx="6922008" cy="40005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1000"/>
              </a:spcBef>
              <a:spcAft>
                <a:spcPts val="0"/>
              </a:spcAft>
              <a:buClr>
                <a:srgbClr val="262626"/>
              </a:buClr>
              <a:buSzPts val="1100"/>
              <a:buFont typeface="Arial"/>
              <a:buNone/>
              <a:defRPr b="0" i="0" sz="1100" u="none" cap="none" strike="noStrike">
                <a:solidFill>
                  <a:srgbClr val="262626"/>
                </a:solidFill>
                <a:latin typeface="Calibri"/>
                <a:ea typeface="Calibri"/>
                <a:cs typeface="Calibri"/>
                <a:sym typeface="Calibri"/>
              </a:defRPr>
            </a:lvl1pPr>
            <a:lvl2pPr indent="-228600" lvl="1" marL="914400" marR="0" rtl="0" algn="l">
              <a:lnSpc>
                <a:spcPct val="85000"/>
              </a:lnSpc>
              <a:spcBef>
                <a:spcPts val="500"/>
              </a:spcBef>
              <a:spcAft>
                <a:spcPts val="0"/>
              </a:spcAft>
              <a:buClr>
                <a:srgbClr val="262626"/>
              </a:buClr>
              <a:buSzPts val="900"/>
              <a:buFont typeface="Arial"/>
              <a:buNone/>
              <a:defRPr b="0" i="0" sz="900" u="none" cap="none" strike="noStrike">
                <a:solidFill>
                  <a:srgbClr val="262626"/>
                </a:solidFill>
                <a:latin typeface="Calibri"/>
                <a:ea typeface="Calibri"/>
                <a:cs typeface="Calibri"/>
                <a:sym typeface="Calibri"/>
              </a:defRPr>
            </a:lvl2pPr>
            <a:lvl3pPr indent="-228600" lvl="2" marL="1371600" marR="0" rtl="0" algn="l">
              <a:lnSpc>
                <a:spcPct val="85000"/>
              </a:lnSpc>
              <a:spcBef>
                <a:spcPts val="500"/>
              </a:spcBef>
              <a:spcAft>
                <a:spcPts val="0"/>
              </a:spcAft>
              <a:buClr>
                <a:srgbClr val="262626"/>
              </a:buClr>
              <a:buSzPts val="800"/>
              <a:buFont typeface="Arial"/>
              <a:buNone/>
              <a:defRPr b="0" i="1" sz="800" u="none" cap="none" strike="noStrike">
                <a:solidFill>
                  <a:srgbClr val="262626"/>
                </a:solidFill>
                <a:latin typeface="Calibri"/>
                <a:ea typeface="Calibri"/>
                <a:cs typeface="Calibri"/>
                <a:sym typeface="Calibri"/>
              </a:defRPr>
            </a:lvl3pPr>
            <a:lvl4pPr indent="-228600" lvl="3" marL="18288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4pPr>
            <a:lvl5pPr indent="-228600" lvl="4" marL="22860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5pPr>
            <a:lvl6pPr indent="-228600" lvl="5" marL="27432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6pPr>
            <a:lvl7pPr indent="-228600" lvl="6" marL="32004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7pPr>
            <a:lvl8pPr indent="-228600" lvl="7" marL="36576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8pPr>
            <a:lvl9pPr indent="-228600" lvl="8" marL="4114800" marR="0" rtl="0" algn="l">
              <a:lnSpc>
                <a:spcPct val="85000"/>
              </a:lnSpc>
              <a:spcBef>
                <a:spcPts val="500"/>
              </a:spcBef>
              <a:spcAft>
                <a:spcPts val="0"/>
              </a:spcAft>
              <a:buClr>
                <a:srgbClr val="262626"/>
              </a:buClr>
              <a:buSzPts val="700"/>
              <a:buFont typeface="Arial"/>
              <a:buNone/>
              <a:defRPr b="0" i="0" sz="700" u="none" cap="none" strike="noStrike">
                <a:solidFill>
                  <a:srgbClr val="262626"/>
                </a:solidFill>
                <a:latin typeface="Calibri"/>
                <a:ea typeface="Calibri"/>
                <a:cs typeface="Calibri"/>
                <a:sym typeface="Calibri"/>
              </a:defRPr>
            </a:lvl9pPr>
          </a:lstStyle>
          <a:p/>
        </p:txBody>
      </p:sp>
      <p:sp>
        <p:nvSpPr>
          <p:cNvPr id="261" name="Google Shape;261;p40"/>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62" name="Google Shape;262;p40"/>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63" name="Google Shape;263;p40"/>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rgbClr val="FFFFFF"/>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64" name="Shape 264"/>
        <p:cNvGrpSpPr/>
        <p:nvPr/>
      </p:nvGrpSpPr>
      <p:grpSpPr>
        <a:xfrm>
          <a:off x="0" y="0"/>
          <a:ext cx="0" cy="0"/>
          <a:chOff x="0" y="0"/>
          <a:chExt cx="0" cy="0"/>
        </a:xfrm>
      </p:grpSpPr>
      <p:sp>
        <p:nvSpPr>
          <p:cNvPr id="265" name="Google Shape;265;p41"/>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6" name="Google Shape;266;p41"/>
          <p:cNvSpPr txBox="1"/>
          <p:nvPr>
            <p:ph idx="1" type="body"/>
          </p:nvPr>
        </p:nvSpPr>
        <p:spPr>
          <a:xfrm rot="5400000">
            <a:off x="3127820" y="-1111567"/>
            <a:ext cx="2824639" cy="8065294"/>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42900" lvl="1" marL="914400" marR="0" rtl="0" algn="l">
              <a:lnSpc>
                <a:spcPct val="85000"/>
              </a:lnSpc>
              <a:spcBef>
                <a:spcPts val="5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2pPr>
            <a:lvl3pPr indent="-323850" lvl="2" marL="1371600" marR="0" rtl="0" algn="l">
              <a:lnSpc>
                <a:spcPct val="85000"/>
              </a:lnSpc>
              <a:spcBef>
                <a:spcPts val="500"/>
              </a:spcBef>
              <a:spcAft>
                <a:spcPts val="0"/>
              </a:spcAft>
              <a:buClr>
                <a:srgbClr val="262626"/>
              </a:buClr>
              <a:buSzPts val="1500"/>
              <a:buFont typeface="Arial"/>
              <a:buChar char=" "/>
              <a:defRPr b="0" i="1" sz="1500" u="none" cap="none" strike="noStrike">
                <a:solidFill>
                  <a:srgbClr val="262626"/>
                </a:solidFill>
                <a:latin typeface="Calibri"/>
                <a:ea typeface="Calibri"/>
                <a:cs typeface="Calibri"/>
                <a:sym typeface="Calibri"/>
              </a:defRPr>
            </a:lvl3pPr>
            <a:lvl4pPr indent="-317500" lvl="3" marL="1828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4pPr>
            <a:lvl5pPr indent="-317500" lvl="4" marL="22860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5pPr>
            <a:lvl6pPr indent="-317500" lvl="5" marL="27432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6pPr>
            <a:lvl7pPr indent="-317500" lvl="6" marL="32004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7pPr>
            <a:lvl8pPr indent="-317500" lvl="7" marL="36576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8pPr>
            <a:lvl9pPr indent="-317500" lvl="8" marL="4114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9pPr>
          </a:lstStyle>
          <a:p/>
        </p:txBody>
      </p:sp>
      <p:sp>
        <p:nvSpPr>
          <p:cNvPr id="267" name="Google Shape;267;p41"/>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68" name="Google Shape;268;p41"/>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69" name="Google Shape;269;p41"/>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70" name="Shape 270"/>
        <p:cNvGrpSpPr/>
        <p:nvPr/>
      </p:nvGrpSpPr>
      <p:grpSpPr>
        <a:xfrm>
          <a:off x="0" y="0"/>
          <a:ext cx="0" cy="0"/>
          <a:chOff x="0" y="0"/>
          <a:chExt cx="0" cy="0"/>
        </a:xfrm>
      </p:grpSpPr>
      <p:sp>
        <p:nvSpPr>
          <p:cNvPr id="271" name="Google Shape;271;p42"/>
          <p:cNvSpPr txBox="1"/>
          <p:nvPr>
            <p:ph type="title"/>
          </p:nvPr>
        </p:nvSpPr>
        <p:spPr>
          <a:xfrm rot="5400000">
            <a:off x="5743575" y="1335881"/>
            <a:ext cx="3600450" cy="1971675"/>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72" name="Google Shape;272;p42"/>
          <p:cNvSpPr txBox="1"/>
          <p:nvPr>
            <p:ph idx="1" type="body"/>
          </p:nvPr>
        </p:nvSpPr>
        <p:spPr>
          <a:xfrm rot="5400000">
            <a:off x="1453753" y="-339328"/>
            <a:ext cx="4050506" cy="5800725"/>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42900" lvl="1" marL="914400" marR="0" rtl="0" algn="l">
              <a:lnSpc>
                <a:spcPct val="85000"/>
              </a:lnSpc>
              <a:spcBef>
                <a:spcPts val="5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2pPr>
            <a:lvl3pPr indent="-323850" lvl="2" marL="1371600" marR="0" rtl="0" algn="l">
              <a:lnSpc>
                <a:spcPct val="85000"/>
              </a:lnSpc>
              <a:spcBef>
                <a:spcPts val="500"/>
              </a:spcBef>
              <a:spcAft>
                <a:spcPts val="0"/>
              </a:spcAft>
              <a:buClr>
                <a:srgbClr val="262626"/>
              </a:buClr>
              <a:buSzPts val="1500"/>
              <a:buFont typeface="Arial"/>
              <a:buChar char=" "/>
              <a:defRPr b="0" i="1" sz="1500" u="none" cap="none" strike="noStrike">
                <a:solidFill>
                  <a:srgbClr val="262626"/>
                </a:solidFill>
                <a:latin typeface="Calibri"/>
                <a:ea typeface="Calibri"/>
                <a:cs typeface="Calibri"/>
                <a:sym typeface="Calibri"/>
              </a:defRPr>
            </a:lvl3pPr>
            <a:lvl4pPr indent="-317500" lvl="3" marL="1828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4pPr>
            <a:lvl5pPr indent="-317500" lvl="4" marL="22860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5pPr>
            <a:lvl6pPr indent="-317500" lvl="5" marL="27432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6pPr>
            <a:lvl7pPr indent="-317500" lvl="6" marL="32004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7pPr>
            <a:lvl8pPr indent="-317500" lvl="7" marL="36576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8pPr>
            <a:lvl9pPr indent="-317500" lvl="8" marL="4114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9pPr>
          </a:lstStyle>
          <a:p/>
        </p:txBody>
      </p:sp>
      <p:sp>
        <p:nvSpPr>
          <p:cNvPr id="273" name="Google Shape;273;p42"/>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74" name="Google Shape;274;p42"/>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75" name="Google Shape;275;p42"/>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31" name="Google Shape;31;p5"/>
          <p:cNvSpPr txBox="1"/>
          <p:nvPr>
            <p:ph idx="1" type="body"/>
          </p:nvPr>
        </p:nvSpPr>
        <p:spPr>
          <a:xfrm>
            <a:off x="856059" y="2000249"/>
            <a:ext cx="3657600" cy="2343300"/>
          </a:xfrm>
          <a:prstGeom prst="rect">
            <a:avLst/>
          </a:prstGeom>
          <a:noFill/>
          <a:ln>
            <a:noFill/>
          </a:ln>
        </p:spPr>
        <p:txBody>
          <a:bodyPr anchorCtr="0" anchor="ctr" bIns="34275" lIns="68575" spcFirstLastPara="1" rIns="68575" wrap="square" tIns="34275"/>
          <a:lstStyle>
            <a:lvl1pPr indent="-317500" lvl="0" marL="457200" marR="0" rtl="0" algn="l">
              <a:lnSpc>
                <a:spcPct val="100000"/>
              </a:lnSpc>
              <a:spcBef>
                <a:spcPts val="3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1pPr>
            <a:lvl2pPr indent="-304800" lvl="1" marL="9144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2pPr>
            <a:lvl3pPr indent="-298450" lvl="2" marL="13716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3pPr>
            <a:lvl4pPr indent="-285750" lvl="3" marL="18288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4pPr>
            <a:lvl5pPr indent="-285750" lvl="4" marL="22860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32" name="Google Shape;32;p5"/>
          <p:cNvSpPr txBox="1"/>
          <p:nvPr>
            <p:ph idx="2" type="body"/>
          </p:nvPr>
        </p:nvSpPr>
        <p:spPr>
          <a:xfrm>
            <a:off x="4627959" y="2000250"/>
            <a:ext cx="3657600" cy="2343300"/>
          </a:xfrm>
          <a:prstGeom prst="rect">
            <a:avLst/>
          </a:prstGeom>
          <a:noFill/>
          <a:ln>
            <a:noFill/>
          </a:ln>
        </p:spPr>
        <p:txBody>
          <a:bodyPr anchorCtr="0" anchor="ctr" bIns="34275" lIns="68575" spcFirstLastPara="1" rIns="68575" wrap="square" tIns="34275"/>
          <a:lstStyle>
            <a:lvl1pPr indent="-317500" lvl="0" marL="457200" marR="0" rtl="0" algn="l">
              <a:lnSpc>
                <a:spcPct val="100000"/>
              </a:lnSpc>
              <a:spcBef>
                <a:spcPts val="3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1pPr>
            <a:lvl2pPr indent="-304800" lvl="1" marL="9144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2pPr>
            <a:lvl3pPr indent="-298450" lvl="2" marL="13716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3pPr>
            <a:lvl4pPr indent="-285750" lvl="3" marL="18288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4pPr>
            <a:lvl5pPr indent="-285750" lvl="4" marL="22860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33" name="Google Shape;33;p5"/>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34" name="Google Shape;34;p5"/>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35" name="Google Shape;35;p5"/>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9" name="Shape 309"/>
        <p:cNvGrpSpPr/>
        <p:nvPr/>
      </p:nvGrpSpPr>
      <p:grpSpPr>
        <a:xfrm>
          <a:off x="0" y="0"/>
          <a:ext cx="0" cy="0"/>
          <a:chOff x="0" y="0"/>
          <a:chExt cx="0" cy="0"/>
        </a:xfrm>
      </p:grpSpPr>
      <p:sp>
        <p:nvSpPr>
          <p:cNvPr id="310" name="Google Shape;310;p44"/>
          <p:cNvSpPr txBox="1"/>
          <p:nvPr>
            <p:ph type="title"/>
          </p:nvPr>
        </p:nvSpPr>
        <p:spPr>
          <a:xfrm>
            <a:off x="1944694"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11" name="Google Shape;311;p44"/>
          <p:cNvSpPr txBox="1"/>
          <p:nvPr>
            <p:ph idx="1" type="body"/>
          </p:nvPr>
        </p:nvSpPr>
        <p:spPr>
          <a:xfrm>
            <a:off x="1941909" y="1600200"/>
            <a:ext cx="6686550" cy="2833217"/>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12" name="Google Shape;312;p44"/>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13" name="Google Shape;313;p44"/>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14" name="Google Shape;314;p44"/>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4"/>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16" name="Shape 316"/>
        <p:cNvGrpSpPr/>
        <p:nvPr/>
      </p:nvGrpSpPr>
      <p:grpSpPr>
        <a:xfrm>
          <a:off x="0" y="0"/>
          <a:ext cx="0" cy="0"/>
          <a:chOff x="0" y="0"/>
          <a:chExt cx="0" cy="0"/>
        </a:xfrm>
      </p:grpSpPr>
      <p:sp>
        <p:nvSpPr>
          <p:cNvPr id="317" name="Google Shape;317;p45"/>
          <p:cNvSpPr txBox="1"/>
          <p:nvPr>
            <p:ph type="ctrTitle"/>
          </p:nvPr>
        </p:nvSpPr>
        <p:spPr>
          <a:xfrm>
            <a:off x="1941910" y="1885950"/>
            <a:ext cx="6686549" cy="1697086"/>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rgbClr val="168DBA"/>
              </a:buClr>
              <a:buSzPts val="4100"/>
              <a:buFont typeface="Century Gothic"/>
              <a:buNone/>
              <a:defRPr b="0" i="0" sz="41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18" name="Google Shape;318;p45"/>
          <p:cNvSpPr txBox="1"/>
          <p:nvPr>
            <p:ph idx="1" type="subTitle"/>
          </p:nvPr>
        </p:nvSpPr>
        <p:spPr>
          <a:xfrm>
            <a:off x="1941910" y="3583034"/>
            <a:ext cx="6686549" cy="844712"/>
          </a:xfrm>
          <a:prstGeom prst="rect">
            <a:avLst/>
          </a:prstGeom>
          <a:noFill/>
          <a:ln>
            <a:noFill/>
          </a:ln>
        </p:spPr>
        <p:txBody>
          <a:bodyPr anchorCtr="0" anchor="t" bIns="68575" lIns="68575" spcFirstLastPara="1" rIns="68575" wrap="square" tIns="68575"/>
          <a:lstStyle>
            <a:lvl1pPr lvl="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lvl="1" marR="0" rtl="0" algn="ctr">
              <a:lnSpc>
                <a:spcPct val="100000"/>
              </a:lnSpc>
              <a:spcBef>
                <a:spcPts val="8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2pPr>
            <a:lvl3pPr lvl="2" marR="0" rtl="0" algn="ctr">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3pPr>
            <a:lvl4pPr lvl="3"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4pPr>
            <a:lvl5pPr lvl="4"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5pPr>
            <a:lvl6pPr lvl="5"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6pPr>
            <a:lvl7pPr lvl="6"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7pPr>
            <a:lvl8pPr lvl="7"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8pPr>
            <a:lvl9pPr lvl="8" marR="0" rtl="0" algn="ctr">
              <a:lnSpc>
                <a:spcPct val="100000"/>
              </a:lnSpc>
              <a:spcBef>
                <a:spcPts val="800"/>
              </a:spcBef>
              <a:spcAft>
                <a:spcPts val="0"/>
              </a:spcAft>
              <a:buClr>
                <a:schemeClr val="accent1"/>
              </a:buClr>
              <a:buSzPts val="900"/>
              <a:buFont typeface="Noto Sans Symbols"/>
              <a:buNone/>
              <a:defRPr b="0" i="0" sz="900" u="none" cap="none" strike="noStrike">
                <a:solidFill>
                  <a:srgbClr val="888888"/>
                </a:solidFill>
                <a:latin typeface="Century Gothic"/>
                <a:ea typeface="Century Gothic"/>
                <a:cs typeface="Century Gothic"/>
                <a:sym typeface="Century Gothic"/>
              </a:defRPr>
            </a:lvl9pPr>
          </a:lstStyle>
          <a:p/>
        </p:txBody>
      </p:sp>
      <p:sp>
        <p:nvSpPr>
          <p:cNvPr id="319" name="Google Shape;319;p45"/>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20" name="Google Shape;320;p45"/>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21" name="Google Shape;321;p45"/>
          <p:cNvSpPr/>
          <p:nvPr/>
        </p:nvSpPr>
        <p:spPr>
          <a:xfrm>
            <a:off x="0" y="3242858"/>
            <a:ext cx="1308489" cy="583942"/>
          </a:xfrm>
          <a:custGeom>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5"/>
          <p:cNvSpPr txBox="1"/>
          <p:nvPr>
            <p:ph idx="12" type="sldNum"/>
          </p:nvPr>
        </p:nvSpPr>
        <p:spPr>
          <a:xfrm>
            <a:off x="398859" y="3397155"/>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3" name="Shape 323"/>
        <p:cNvGrpSpPr/>
        <p:nvPr/>
      </p:nvGrpSpPr>
      <p:grpSpPr>
        <a:xfrm>
          <a:off x="0" y="0"/>
          <a:ext cx="0" cy="0"/>
          <a:chOff x="0" y="0"/>
          <a:chExt cx="0" cy="0"/>
        </a:xfrm>
      </p:grpSpPr>
      <p:sp>
        <p:nvSpPr>
          <p:cNvPr id="324" name="Google Shape;324;p46"/>
          <p:cNvSpPr txBox="1"/>
          <p:nvPr>
            <p:ph type="title"/>
          </p:nvPr>
        </p:nvSpPr>
        <p:spPr>
          <a:xfrm>
            <a:off x="1941909" y="1544063"/>
            <a:ext cx="6686549" cy="1101600"/>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rgbClr val="168DBA"/>
              </a:buClr>
              <a:buSzPts val="3000"/>
              <a:buFont typeface="Century Gothic"/>
              <a:buNone/>
              <a:defRPr b="0" i="0" sz="30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25" name="Google Shape;325;p46"/>
          <p:cNvSpPr txBox="1"/>
          <p:nvPr>
            <p:ph idx="1" type="body"/>
          </p:nvPr>
        </p:nvSpPr>
        <p:spPr>
          <a:xfrm>
            <a:off x="1941909" y="2647597"/>
            <a:ext cx="6686549" cy="645300"/>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1500"/>
              <a:buFont typeface="Noto Sans Symbols"/>
              <a:buNone/>
              <a:defRPr b="0" i="0" sz="1500" u="none" cap="none" strike="noStrike">
                <a:solidFill>
                  <a:srgbClr val="595959"/>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9pPr>
          </a:lstStyle>
          <a:p/>
        </p:txBody>
      </p:sp>
      <p:sp>
        <p:nvSpPr>
          <p:cNvPr id="326" name="Google Shape;326;p46"/>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27" name="Google Shape;327;p46"/>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28" name="Google Shape;328;p46"/>
          <p:cNvSpPr/>
          <p:nvPr/>
        </p:nvSpPr>
        <p:spPr>
          <a:xfrm flipH="1" rot="10800000">
            <a:off x="-3142" y="238363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6"/>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0" name="Shape 330"/>
        <p:cNvGrpSpPr/>
        <p:nvPr/>
      </p:nvGrpSpPr>
      <p:grpSpPr>
        <a:xfrm>
          <a:off x="0" y="0"/>
          <a:ext cx="0" cy="0"/>
          <a:chOff x="0" y="0"/>
          <a:chExt cx="0" cy="0"/>
        </a:xfrm>
      </p:grpSpPr>
      <p:sp>
        <p:nvSpPr>
          <p:cNvPr id="331" name="Google Shape;331;p47"/>
          <p:cNvSpPr txBox="1"/>
          <p:nvPr>
            <p:ph type="title"/>
          </p:nvPr>
        </p:nvSpPr>
        <p:spPr>
          <a:xfrm>
            <a:off x="1944693"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32" name="Google Shape;332;p47"/>
          <p:cNvSpPr txBox="1"/>
          <p:nvPr>
            <p:ph idx="1" type="body"/>
          </p:nvPr>
        </p:nvSpPr>
        <p:spPr>
          <a:xfrm>
            <a:off x="1941909" y="1600200"/>
            <a:ext cx="3235398" cy="2833217"/>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33" name="Google Shape;333;p47"/>
          <p:cNvSpPr txBox="1"/>
          <p:nvPr>
            <p:ph idx="2" type="body"/>
          </p:nvPr>
        </p:nvSpPr>
        <p:spPr>
          <a:xfrm>
            <a:off x="5393060" y="1594667"/>
            <a:ext cx="3235398" cy="2833217"/>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34" name="Google Shape;334;p47"/>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35" name="Google Shape;335;p47"/>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36" name="Google Shape;336;p47"/>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7"/>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8" name="Shape 338"/>
        <p:cNvGrpSpPr/>
        <p:nvPr/>
      </p:nvGrpSpPr>
      <p:grpSpPr>
        <a:xfrm>
          <a:off x="0" y="0"/>
          <a:ext cx="0" cy="0"/>
          <a:chOff x="0" y="0"/>
          <a:chExt cx="0" cy="0"/>
        </a:xfrm>
      </p:grpSpPr>
      <p:sp>
        <p:nvSpPr>
          <p:cNvPr id="339" name="Google Shape;339;p48"/>
          <p:cNvSpPr txBox="1"/>
          <p:nvPr>
            <p:ph type="title"/>
          </p:nvPr>
        </p:nvSpPr>
        <p:spPr>
          <a:xfrm>
            <a:off x="1944693"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40" name="Google Shape;340;p48"/>
          <p:cNvSpPr txBox="1"/>
          <p:nvPr>
            <p:ph idx="1" type="body"/>
          </p:nvPr>
        </p:nvSpPr>
        <p:spPr>
          <a:xfrm>
            <a:off x="2204530" y="1479527"/>
            <a:ext cx="2994549" cy="432197"/>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800"/>
              </a:spcBef>
              <a:spcAft>
                <a:spcPts val="0"/>
              </a:spcAft>
              <a:buClr>
                <a:schemeClr val="accent1"/>
              </a:buClr>
              <a:buSzPts val="1800"/>
              <a:buFont typeface="Noto Sans Symbols"/>
              <a:buNone/>
              <a:defRPr b="0" i="0" sz="1800" u="none" cap="none" strike="noStrike">
                <a:solidFill>
                  <a:srgbClr val="3F3F3F"/>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500"/>
              <a:buFont typeface="Noto Sans Symbols"/>
              <a:buNone/>
              <a:defRPr b="1" i="0" sz="15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400"/>
              <a:buFont typeface="Noto Sans Symbols"/>
              <a:buNone/>
              <a:defRPr b="1" i="0" sz="14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341" name="Google Shape;341;p48"/>
          <p:cNvSpPr txBox="1"/>
          <p:nvPr>
            <p:ph idx="2" type="body"/>
          </p:nvPr>
        </p:nvSpPr>
        <p:spPr>
          <a:xfrm>
            <a:off x="1941909" y="1911725"/>
            <a:ext cx="3257170" cy="2515545"/>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42" name="Google Shape;342;p48"/>
          <p:cNvSpPr txBox="1"/>
          <p:nvPr>
            <p:ph idx="3" type="body"/>
          </p:nvPr>
        </p:nvSpPr>
        <p:spPr>
          <a:xfrm>
            <a:off x="5629972" y="1477106"/>
            <a:ext cx="2999251" cy="432197"/>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800"/>
              </a:spcBef>
              <a:spcAft>
                <a:spcPts val="0"/>
              </a:spcAft>
              <a:buClr>
                <a:schemeClr val="accent1"/>
              </a:buClr>
              <a:buSzPts val="1800"/>
              <a:buFont typeface="Noto Sans Symbols"/>
              <a:buNone/>
              <a:defRPr b="0" i="0" sz="1800" u="none" cap="none" strike="noStrike">
                <a:solidFill>
                  <a:srgbClr val="3F3F3F"/>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500"/>
              <a:buFont typeface="Noto Sans Symbols"/>
              <a:buNone/>
              <a:defRPr b="1" i="0" sz="15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400"/>
              <a:buFont typeface="Noto Sans Symbols"/>
              <a:buNone/>
              <a:defRPr b="1" i="0" sz="14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1200"/>
              <a:buFont typeface="Noto Sans Symbols"/>
              <a:buNone/>
              <a:defRPr b="1" i="0" sz="1200" u="none" cap="none" strike="noStrike">
                <a:solidFill>
                  <a:srgbClr val="3F3F3F"/>
                </a:solidFill>
                <a:latin typeface="Century Gothic"/>
                <a:ea typeface="Century Gothic"/>
                <a:cs typeface="Century Gothic"/>
                <a:sym typeface="Century Gothic"/>
              </a:defRPr>
            </a:lvl9pPr>
          </a:lstStyle>
          <a:p/>
        </p:txBody>
      </p:sp>
      <p:sp>
        <p:nvSpPr>
          <p:cNvPr id="343" name="Google Shape;343;p48"/>
          <p:cNvSpPr txBox="1"/>
          <p:nvPr>
            <p:ph idx="4" type="body"/>
          </p:nvPr>
        </p:nvSpPr>
        <p:spPr>
          <a:xfrm>
            <a:off x="5375218" y="1909304"/>
            <a:ext cx="3254006" cy="2515545"/>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44" name="Google Shape;344;p48"/>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45" name="Google Shape;345;p48"/>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46" name="Google Shape;346;p48"/>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8"/>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8" name="Shape 348"/>
        <p:cNvGrpSpPr/>
        <p:nvPr/>
      </p:nvGrpSpPr>
      <p:grpSpPr>
        <a:xfrm>
          <a:off x="0" y="0"/>
          <a:ext cx="0" cy="0"/>
          <a:chOff x="0" y="0"/>
          <a:chExt cx="0" cy="0"/>
        </a:xfrm>
      </p:grpSpPr>
      <p:sp>
        <p:nvSpPr>
          <p:cNvPr id="349" name="Google Shape;349;p49"/>
          <p:cNvSpPr txBox="1"/>
          <p:nvPr>
            <p:ph type="title"/>
          </p:nvPr>
        </p:nvSpPr>
        <p:spPr>
          <a:xfrm>
            <a:off x="1944693"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50" name="Google Shape;350;p49"/>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51" name="Google Shape;351;p49"/>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52" name="Google Shape;352;p49"/>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9"/>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54" name="Shape 354"/>
        <p:cNvGrpSpPr/>
        <p:nvPr/>
      </p:nvGrpSpPr>
      <p:grpSpPr>
        <a:xfrm>
          <a:off x="0" y="0"/>
          <a:ext cx="0" cy="0"/>
          <a:chOff x="0" y="0"/>
          <a:chExt cx="0" cy="0"/>
        </a:xfrm>
      </p:grpSpPr>
      <p:sp>
        <p:nvSpPr>
          <p:cNvPr id="355" name="Google Shape;355;p50"/>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56" name="Google Shape;356;p50"/>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57" name="Google Shape;357;p50"/>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0"/>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9" name="Shape 359"/>
        <p:cNvGrpSpPr/>
        <p:nvPr/>
      </p:nvGrpSpPr>
      <p:grpSpPr>
        <a:xfrm>
          <a:off x="0" y="0"/>
          <a:ext cx="0" cy="0"/>
          <a:chOff x="0" y="0"/>
          <a:chExt cx="0" cy="0"/>
        </a:xfrm>
      </p:grpSpPr>
      <p:sp>
        <p:nvSpPr>
          <p:cNvPr id="360" name="Google Shape;360;p51"/>
          <p:cNvSpPr txBox="1"/>
          <p:nvPr>
            <p:ph type="title"/>
          </p:nvPr>
        </p:nvSpPr>
        <p:spPr>
          <a:xfrm>
            <a:off x="1941909" y="334566"/>
            <a:ext cx="2628899" cy="732234"/>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rgbClr val="168DBA"/>
              </a:buClr>
              <a:buSzPts val="1500"/>
              <a:buFont typeface="Century Gothic"/>
              <a:buNone/>
              <a:defRPr b="0" i="0" sz="15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61" name="Google Shape;361;p51"/>
          <p:cNvSpPr txBox="1"/>
          <p:nvPr>
            <p:ph idx="1" type="body"/>
          </p:nvPr>
        </p:nvSpPr>
        <p:spPr>
          <a:xfrm>
            <a:off x="4742259" y="334566"/>
            <a:ext cx="3886200" cy="4061222"/>
          </a:xfrm>
          <a:prstGeom prst="rect">
            <a:avLst/>
          </a:prstGeom>
          <a:noFill/>
          <a:ln>
            <a:noFill/>
          </a:ln>
        </p:spPr>
        <p:txBody>
          <a:bodyPr anchorCtr="0" anchor="ctr"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62" name="Google Shape;362;p51"/>
          <p:cNvSpPr txBox="1"/>
          <p:nvPr>
            <p:ph idx="2" type="body"/>
          </p:nvPr>
        </p:nvSpPr>
        <p:spPr>
          <a:xfrm>
            <a:off x="1941909" y="1198960"/>
            <a:ext cx="2628899" cy="3196827"/>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3F3F3F"/>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800"/>
              <a:buFont typeface="Noto Sans Symbols"/>
              <a:buNone/>
              <a:defRPr b="0" i="0" sz="8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363" name="Google Shape;363;p51"/>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64" name="Google Shape;364;p51"/>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65" name="Google Shape;365;p51"/>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1"/>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67" name="Shape 367"/>
        <p:cNvGrpSpPr/>
        <p:nvPr/>
      </p:nvGrpSpPr>
      <p:grpSpPr>
        <a:xfrm>
          <a:off x="0" y="0"/>
          <a:ext cx="0" cy="0"/>
          <a:chOff x="0" y="0"/>
          <a:chExt cx="0" cy="0"/>
        </a:xfrm>
      </p:grpSpPr>
      <p:sp>
        <p:nvSpPr>
          <p:cNvPr id="368" name="Google Shape;368;p52"/>
          <p:cNvSpPr txBox="1"/>
          <p:nvPr>
            <p:ph type="title"/>
          </p:nvPr>
        </p:nvSpPr>
        <p:spPr>
          <a:xfrm>
            <a:off x="1941910" y="3600450"/>
            <a:ext cx="6686550" cy="425053"/>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rgbClr val="168DBA"/>
              </a:buClr>
              <a:buSzPts val="1800"/>
              <a:buFont typeface="Century Gothic"/>
              <a:buNone/>
              <a:defRPr b="0" i="0" sz="18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69" name="Google Shape;369;p52"/>
          <p:cNvSpPr/>
          <p:nvPr>
            <p:ph idx="2" type="pic"/>
          </p:nvPr>
        </p:nvSpPr>
        <p:spPr>
          <a:xfrm>
            <a:off x="1941909" y="476224"/>
            <a:ext cx="6686550" cy="2891227"/>
          </a:xfrm>
          <a:prstGeom prst="rect">
            <a:avLst/>
          </a:prstGeom>
          <a:noFill/>
          <a:ln>
            <a:noFill/>
          </a:ln>
        </p:spPr>
        <p:txBody>
          <a:bodyPr anchorCtr="0" anchor="t" bIns="68575" lIns="68575" spcFirstLastPara="1" rIns="68575" wrap="square" tIns="68575"/>
          <a:lstStyle>
            <a:lvl1pPr lvl="0" marR="0" rtl="0" algn="ctr">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lvl="5"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6pPr>
            <a:lvl7pPr lvl="6"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7pPr>
            <a:lvl8pPr lvl="7"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8pPr>
            <a:lvl9pPr lvl="8"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370" name="Google Shape;370;p52"/>
          <p:cNvSpPr txBox="1"/>
          <p:nvPr>
            <p:ph idx="1" type="body"/>
          </p:nvPr>
        </p:nvSpPr>
        <p:spPr>
          <a:xfrm>
            <a:off x="1941910" y="4025503"/>
            <a:ext cx="6686550" cy="370284"/>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800"/>
              <a:buFont typeface="Noto Sans Symbols"/>
              <a:buNone/>
              <a:defRPr b="0" i="0" sz="8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700"/>
              <a:buFont typeface="Noto Sans Symbols"/>
              <a:buNone/>
              <a:defRPr b="0" i="0" sz="700" u="none" cap="none" strike="noStrike">
                <a:solidFill>
                  <a:srgbClr val="3F3F3F"/>
                </a:solidFill>
                <a:latin typeface="Century Gothic"/>
                <a:ea typeface="Century Gothic"/>
                <a:cs typeface="Century Gothic"/>
                <a:sym typeface="Century Gothic"/>
              </a:defRPr>
            </a:lvl9pPr>
          </a:lstStyle>
          <a:p/>
        </p:txBody>
      </p:sp>
      <p:sp>
        <p:nvSpPr>
          <p:cNvPr id="371" name="Google Shape;371;p52"/>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72" name="Google Shape;372;p52"/>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73" name="Google Shape;373;p52"/>
          <p:cNvSpPr/>
          <p:nvPr/>
        </p:nvSpPr>
        <p:spPr>
          <a:xfrm flipH="1" rot="10800000">
            <a:off x="-3142" y="3683794"/>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2"/>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375" name="Shape 375"/>
        <p:cNvGrpSpPr/>
        <p:nvPr/>
      </p:nvGrpSpPr>
      <p:grpSpPr>
        <a:xfrm>
          <a:off x="0" y="0"/>
          <a:ext cx="0" cy="0"/>
          <a:chOff x="0" y="0"/>
          <a:chExt cx="0" cy="0"/>
        </a:xfrm>
      </p:grpSpPr>
      <p:sp>
        <p:nvSpPr>
          <p:cNvPr id="376" name="Google Shape;376;p53"/>
          <p:cNvSpPr txBox="1"/>
          <p:nvPr>
            <p:ph type="title"/>
          </p:nvPr>
        </p:nvSpPr>
        <p:spPr>
          <a:xfrm>
            <a:off x="1941909" y="457200"/>
            <a:ext cx="6686549" cy="233778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77" name="Google Shape;377;p53"/>
          <p:cNvSpPr txBox="1"/>
          <p:nvPr>
            <p:ph idx="1" type="body"/>
          </p:nvPr>
        </p:nvSpPr>
        <p:spPr>
          <a:xfrm>
            <a:off x="1941909" y="3265535"/>
            <a:ext cx="6686549" cy="1166898"/>
          </a:xfrm>
          <a:prstGeom prst="rect">
            <a:avLst/>
          </a:prstGeom>
          <a:noFill/>
          <a:ln>
            <a:noFill/>
          </a:ln>
        </p:spPr>
        <p:txBody>
          <a:bodyPr anchorCtr="0" anchor="ctr" bIns="68575" lIns="68575" spcFirstLastPara="1" rIns="68575" wrap="square" tIns="68575"/>
          <a:lstStyle>
            <a:lvl1pPr indent="-228600" lvl="0" marL="4572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9pPr>
          </a:lstStyle>
          <a:p/>
        </p:txBody>
      </p:sp>
      <p:sp>
        <p:nvSpPr>
          <p:cNvPr id="378" name="Google Shape;378;p53"/>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79" name="Google Shape;379;p53"/>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80" name="Google Shape;380;p53"/>
          <p:cNvSpPr/>
          <p:nvPr/>
        </p:nvSpPr>
        <p:spPr>
          <a:xfrm flipH="1" rot="10800000">
            <a:off x="-3142" y="238363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53"/>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38" name="Google Shape;38;p6"/>
          <p:cNvSpPr txBox="1"/>
          <p:nvPr>
            <p:ph idx="1" type="body"/>
          </p:nvPr>
        </p:nvSpPr>
        <p:spPr>
          <a:xfrm>
            <a:off x="1071960" y="1993900"/>
            <a:ext cx="3441600" cy="432300"/>
          </a:xfrm>
          <a:prstGeom prst="rect">
            <a:avLst/>
          </a:prstGeom>
          <a:noFill/>
          <a:ln>
            <a:noFill/>
          </a:ln>
        </p:spPr>
        <p:txBody>
          <a:bodyPr anchorCtr="0" anchor="b" bIns="34275" lIns="68575" spcFirstLastPara="1" rIns="68575" wrap="square" tIns="34275"/>
          <a:lstStyle>
            <a:lvl1pPr indent="-228600" lvl="0" marL="457200" marR="0" rtl="0" algn="l">
              <a:lnSpc>
                <a:spcPct val="100000"/>
              </a:lnSpc>
              <a:spcBef>
                <a:spcPts val="400"/>
              </a:spcBef>
              <a:spcAft>
                <a:spcPts val="0"/>
              </a:spcAft>
              <a:buClr>
                <a:schemeClr val="lt1"/>
              </a:buClr>
              <a:buSzPts val="2100"/>
              <a:buFont typeface="Arial"/>
              <a:buNone/>
              <a:defRPr b="0" i="0" sz="21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500"/>
              <a:buFont typeface="Arial"/>
              <a:buNone/>
              <a:defRPr b="1" i="0" sz="15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400"/>
              <a:buFont typeface="Arial"/>
              <a:buNone/>
              <a:defRPr b="1" i="0" sz="14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9pPr>
          </a:lstStyle>
          <a:p/>
        </p:txBody>
      </p:sp>
      <p:sp>
        <p:nvSpPr>
          <p:cNvPr id="39" name="Google Shape;39;p6"/>
          <p:cNvSpPr txBox="1"/>
          <p:nvPr>
            <p:ph idx="2" type="body"/>
          </p:nvPr>
        </p:nvSpPr>
        <p:spPr>
          <a:xfrm>
            <a:off x="856059" y="2432446"/>
            <a:ext cx="3657600" cy="1911000"/>
          </a:xfrm>
          <a:prstGeom prst="rect">
            <a:avLst/>
          </a:prstGeom>
          <a:noFill/>
          <a:ln>
            <a:noFill/>
          </a:ln>
        </p:spPr>
        <p:txBody>
          <a:bodyPr anchorCtr="0" anchor="t" bIns="34275" lIns="68575" spcFirstLastPara="1" rIns="68575" wrap="square" tIns="34275"/>
          <a:lstStyle>
            <a:lvl1pPr indent="-317500" lvl="0" marL="457200" marR="0" rtl="0" algn="l">
              <a:lnSpc>
                <a:spcPct val="100000"/>
              </a:lnSpc>
              <a:spcBef>
                <a:spcPts val="3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1pPr>
            <a:lvl2pPr indent="-304800" lvl="1" marL="9144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2pPr>
            <a:lvl3pPr indent="-298450" lvl="2" marL="13716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3pPr>
            <a:lvl4pPr indent="-285750" lvl="3" marL="18288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4pPr>
            <a:lvl5pPr indent="-285750" lvl="4" marL="22860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40" name="Google Shape;40;p6"/>
          <p:cNvSpPr txBox="1"/>
          <p:nvPr>
            <p:ph idx="3" type="body"/>
          </p:nvPr>
        </p:nvSpPr>
        <p:spPr>
          <a:xfrm>
            <a:off x="4832350" y="2000250"/>
            <a:ext cx="3453300" cy="432300"/>
          </a:xfrm>
          <a:prstGeom prst="rect">
            <a:avLst/>
          </a:prstGeom>
          <a:noFill/>
          <a:ln>
            <a:noFill/>
          </a:ln>
        </p:spPr>
        <p:txBody>
          <a:bodyPr anchorCtr="0" anchor="b" bIns="34275" lIns="68575" spcFirstLastPara="1" rIns="68575" wrap="square" tIns="34275"/>
          <a:lstStyle>
            <a:lvl1pPr indent="-228600" lvl="0" marL="457200" marR="0" rtl="0" algn="l">
              <a:lnSpc>
                <a:spcPct val="100000"/>
              </a:lnSpc>
              <a:spcBef>
                <a:spcPts val="400"/>
              </a:spcBef>
              <a:spcAft>
                <a:spcPts val="0"/>
              </a:spcAft>
              <a:buClr>
                <a:schemeClr val="lt1"/>
              </a:buClr>
              <a:buSzPts val="2100"/>
              <a:buFont typeface="Arial"/>
              <a:buNone/>
              <a:defRPr b="0" i="0" sz="21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1500"/>
              <a:buFont typeface="Arial"/>
              <a:buNone/>
              <a:defRPr b="1" i="0" sz="15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1400"/>
              <a:buFont typeface="Arial"/>
              <a:buNone/>
              <a:defRPr b="1" i="0" sz="14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1200"/>
              <a:buFont typeface="Arial"/>
              <a:buNone/>
              <a:defRPr b="1" i="0" sz="1200" u="none" cap="small" strike="noStrike">
                <a:solidFill>
                  <a:schemeClr val="lt1"/>
                </a:solidFill>
                <a:latin typeface="Century Gothic"/>
                <a:ea typeface="Century Gothic"/>
                <a:cs typeface="Century Gothic"/>
                <a:sym typeface="Century Gothic"/>
              </a:defRPr>
            </a:lvl9pPr>
          </a:lstStyle>
          <a:p/>
        </p:txBody>
      </p:sp>
      <p:sp>
        <p:nvSpPr>
          <p:cNvPr id="41" name="Google Shape;41;p6"/>
          <p:cNvSpPr txBox="1"/>
          <p:nvPr>
            <p:ph idx="4" type="body"/>
          </p:nvPr>
        </p:nvSpPr>
        <p:spPr>
          <a:xfrm>
            <a:off x="4627959" y="2432446"/>
            <a:ext cx="3657600" cy="1911000"/>
          </a:xfrm>
          <a:prstGeom prst="rect">
            <a:avLst/>
          </a:prstGeom>
          <a:noFill/>
          <a:ln>
            <a:noFill/>
          </a:ln>
        </p:spPr>
        <p:txBody>
          <a:bodyPr anchorCtr="0" anchor="t" bIns="34275" lIns="68575" spcFirstLastPara="1" rIns="68575" wrap="square" tIns="34275"/>
          <a:lstStyle>
            <a:lvl1pPr indent="-317500" lvl="0" marL="457200" marR="0" rtl="0" algn="l">
              <a:lnSpc>
                <a:spcPct val="100000"/>
              </a:lnSpc>
              <a:spcBef>
                <a:spcPts val="3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1pPr>
            <a:lvl2pPr indent="-304800" lvl="1" marL="9144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2pPr>
            <a:lvl3pPr indent="-298450" lvl="2" marL="13716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3pPr>
            <a:lvl4pPr indent="-285750" lvl="3" marL="18288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4pPr>
            <a:lvl5pPr indent="-285750" lvl="4" marL="22860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42" name="Google Shape;42;p6"/>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43" name="Google Shape;43;p6"/>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44" name="Google Shape;44;p6"/>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382" name="Shape 382"/>
        <p:cNvGrpSpPr/>
        <p:nvPr/>
      </p:nvGrpSpPr>
      <p:grpSpPr>
        <a:xfrm>
          <a:off x="0" y="0"/>
          <a:ext cx="0" cy="0"/>
          <a:chOff x="0" y="0"/>
          <a:chExt cx="0" cy="0"/>
        </a:xfrm>
      </p:grpSpPr>
      <p:sp>
        <p:nvSpPr>
          <p:cNvPr id="383" name="Google Shape;383;p54"/>
          <p:cNvSpPr txBox="1"/>
          <p:nvPr>
            <p:ph type="title"/>
          </p:nvPr>
        </p:nvSpPr>
        <p:spPr>
          <a:xfrm>
            <a:off x="2137462" y="457200"/>
            <a:ext cx="6295444" cy="21717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84" name="Google Shape;384;p54"/>
          <p:cNvSpPr txBox="1"/>
          <p:nvPr>
            <p:ph idx="1" type="body"/>
          </p:nvPr>
        </p:nvSpPr>
        <p:spPr>
          <a:xfrm>
            <a:off x="2456259" y="2628900"/>
            <a:ext cx="5652415" cy="285750"/>
          </a:xfrm>
          <a:prstGeom prst="rect">
            <a:avLst/>
          </a:prstGeom>
          <a:noFill/>
          <a:ln>
            <a:noFill/>
          </a:ln>
        </p:spPr>
        <p:txBody>
          <a:bodyPr anchorCtr="0" anchor="ctr" bIns="68575" lIns="68575" spcFirstLastPara="1" rIns="68575" wrap="square" tIns="68575"/>
          <a:lstStyle>
            <a:lvl1pPr indent="-228600" lvl="0" marL="4572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7F7F7F"/>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85" name="Google Shape;385;p54"/>
          <p:cNvSpPr txBox="1"/>
          <p:nvPr>
            <p:ph idx="2" type="body"/>
          </p:nvPr>
        </p:nvSpPr>
        <p:spPr>
          <a:xfrm>
            <a:off x="1941909" y="3265535"/>
            <a:ext cx="6686549" cy="1166898"/>
          </a:xfrm>
          <a:prstGeom prst="rect">
            <a:avLst/>
          </a:prstGeom>
          <a:noFill/>
          <a:ln>
            <a:noFill/>
          </a:ln>
        </p:spPr>
        <p:txBody>
          <a:bodyPr anchorCtr="0" anchor="ctr" bIns="68575" lIns="68575" spcFirstLastPara="1" rIns="68575" wrap="square" tIns="68575"/>
          <a:lstStyle>
            <a:lvl1pPr indent="-228600" lvl="0" marL="4572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888888"/>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888888"/>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5pPr>
            <a:lvl6pPr indent="-228600" lvl="5" marL="27432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6pPr>
            <a:lvl7pPr indent="-228600" lvl="6" marL="32004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7pPr>
            <a:lvl8pPr indent="-228600" lvl="7" marL="3657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8pPr>
            <a:lvl9pPr indent="-228600" lvl="8" marL="41148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888888"/>
                </a:solidFill>
                <a:latin typeface="Century Gothic"/>
                <a:ea typeface="Century Gothic"/>
                <a:cs typeface="Century Gothic"/>
                <a:sym typeface="Century Gothic"/>
              </a:defRPr>
            </a:lvl9pPr>
          </a:lstStyle>
          <a:p/>
        </p:txBody>
      </p:sp>
      <p:sp>
        <p:nvSpPr>
          <p:cNvPr id="386" name="Google Shape;386;p54"/>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87" name="Google Shape;387;p54"/>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88" name="Google Shape;388;p54"/>
          <p:cNvSpPr/>
          <p:nvPr/>
        </p:nvSpPr>
        <p:spPr>
          <a:xfrm flipH="1" rot="10800000">
            <a:off x="-3142" y="238363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54"/>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
        <p:nvSpPr>
          <p:cNvPr id="390" name="Google Shape;390;p54"/>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391" name="Google Shape;391;p54"/>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392" name="Shape 392"/>
        <p:cNvGrpSpPr/>
        <p:nvPr/>
      </p:nvGrpSpPr>
      <p:grpSpPr>
        <a:xfrm>
          <a:off x="0" y="0"/>
          <a:ext cx="0" cy="0"/>
          <a:chOff x="0" y="0"/>
          <a:chExt cx="0" cy="0"/>
        </a:xfrm>
      </p:grpSpPr>
      <p:sp>
        <p:nvSpPr>
          <p:cNvPr id="393" name="Google Shape;393;p55"/>
          <p:cNvSpPr txBox="1"/>
          <p:nvPr>
            <p:ph type="title"/>
          </p:nvPr>
        </p:nvSpPr>
        <p:spPr>
          <a:xfrm>
            <a:off x="1941910" y="1828800"/>
            <a:ext cx="6686550" cy="2043634"/>
          </a:xfrm>
          <a:prstGeom prst="rect">
            <a:avLst/>
          </a:prstGeom>
          <a:noFill/>
          <a:ln>
            <a:noFill/>
          </a:ln>
        </p:spPr>
        <p:txBody>
          <a:bodyPr anchorCtr="0" anchor="b" bIns="68575" lIns="68575" spcFirstLastPara="1" rIns="68575" wrap="square" tIns="68575"/>
          <a:lstStyle>
            <a:lvl1pPr lvl="0" marR="0" rtl="0" algn="l">
              <a:lnSpc>
                <a:spcPct val="100000"/>
              </a:lnSpc>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94" name="Google Shape;394;p55"/>
          <p:cNvSpPr txBox="1"/>
          <p:nvPr>
            <p:ph idx="1" type="body"/>
          </p:nvPr>
        </p:nvSpPr>
        <p:spPr>
          <a:xfrm>
            <a:off x="1941910" y="3886200"/>
            <a:ext cx="6686550" cy="547217"/>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95" name="Google Shape;395;p55"/>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96" name="Google Shape;396;p55"/>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97" name="Google Shape;397;p55"/>
          <p:cNvSpPr/>
          <p:nvPr/>
        </p:nvSpPr>
        <p:spPr>
          <a:xfrm flipH="1" rot="10800000">
            <a:off x="-3142" y="3683794"/>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55"/>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399" name="Shape 399"/>
        <p:cNvGrpSpPr/>
        <p:nvPr/>
      </p:nvGrpSpPr>
      <p:grpSpPr>
        <a:xfrm>
          <a:off x="0" y="0"/>
          <a:ext cx="0" cy="0"/>
          <a:chOff x="0" y="0"/>
          <a:chExt cx="0" cy="0"/>
        </a:xfrm>
      </p:grpSpPr>
      <p:sp>
        <p:nvSpPr>
          <p:cNvPr id="400" name="Google Shape;400;p56"/>
          <p:cNvSpPr txBox="1"/>
          <p:nvPr>
            <p:ph type="title"/>
          </p:nvPr>
        </p:nvSpPr>
        <p:spPr>
          <a:xfrm>
            <a:off x="2137462" y="457200"/>
            <a:ext cx="6295444" cy="21717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401" name="Google Shape;401;p56"/>
          <p:cNvSpPr txBox="1"/>
          <p:nvPr>
            <p:ph idx="1" type="body"/>
          </p:nvPr>
        </p:nvSpPr>
        <p:spPr>
          <a:xfrm>
            <a:off x="1941909" y="3257550"/>
            <a:ext cx="6686550" cy="628650"/>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800"/>
              </a:spcBef>
              <a:spcAft>
                <a:spcPts val="0"/>
              </a:spcAft>
              <a:buClr>
                <a:schemeClr val="accent1"/>
              </a:buClr>
              <a:buSzPts val="1800"/>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02" name="Google Shape;402;p56"/>
          <p:cNvSpPr txBox="1"/>
          <p:nvPr>
            <p:ph idx="2" type="body"/>
          </p:nvPr>
        </p:nvSpPr>
        <p:spPr>
          <a:xfrm>
            <a:off x="1941910" y="3886200"/>
            <a:ext cx="6686550" cy="547217"/>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03" name="Google Shape;403;p56"/>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04" name="Google Shape;404;p56"/>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05" name="Google Shape;405;p56"/>
          <p:cNvSpPr/>
          <p:nvPr/>
        </p:nvSpPr>
        <p:spPr>
          <a:xfrm flipH="1" rot="10800000">
            <a:off x="-3142" y="3683794"/>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6"/>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
        <p:nvSpPr>
          <p:cNvPr id="407" name="Google Shape;407;p56"/>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408" name="Google Shape;408;p56"/>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6000"/>
              <a:buFont typeface="Arial"/>
              <a:buNone/>
            </a:pPr>
            <a:r>
              <a:rPr b="0" i="0" lang="en"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409" name="Shape 409"/>
        <p:cNvGrpSpPr/>
        <p:nvPr/>
      </p:nvGrpSpPr>
      <p:grpSpPr>
        <a:xfrm>
          <a:off x="0" y="0"/>
          <a:ext cx="0" cy="0"/>
          <a:chOff x="0" y="0"/>
          <a:chExt cx="0" cy="0"/>
        </a:xfrm>
      </p:grpSpPr>
      <p:sp>
        <p:nvSpPr>
          <p:cNvPr id="410" name="Google Shape;410;p57"/>
          <p:cNvSpPr txBox="1"/>
          <p:nvPr>
            <p:ph type="title"/>
          </p:nvPr>
        </p:nvSpPr>
        <p:spPr>
          <a:xfrm>
            <a:off x="1941909" y="470555"/>
            <a:ext cx="6686549" cy="2160015"/>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411" name="Google Shape;411;p57"/>
          <p:cNvSpPr txBox="1"/>
          <p:nvPr>
            <p:ph idx="1" type="body"/>
          </p:nvPr>
        </p:nvSpPr>
        <p:spPr>
          <a:xfrm>
            <a:off x="1941909" y="3257550"/>
            <a:ext cx="6686550" cy="628650"/>
          </a:xfrm>
          <a:prstGeom prst="rect">
            <a:avLst/>
          </a:prstGeom>
          <a:noFill/>
          <a:ln>
            <a:noFill/>
          </a:ln>
        </p:spPr>
        <p:txBody>
          <a:bodyPr anchorCtr="0" anchor="b" bIns="68575" lIns="68575" spcFirstLastPara="1" rIns="68575" wrap="square" tIns="68575"/>
          <a:lstStyle>
            <a:lvl1pPr indent="-228600" lvl="0" marL="457200" marR="0" rtl="0" algn="l">
              <a:lnSpc>
                <a:spcPct val="100000"/>
              </a:lnSpc>
              <a:spcBef>
                <a:spcPts val="800"/>
              </a:spcBef>
              <a:spcAft>
                <a:spcPts val="0"/>
              </a:spcAft>
              <a:buClr>
                <a:schemeClr val="accent1"/>
              </a:buClr>
              <a:buSzPts val="1800"/>
              <a:buFont typeface="Noto Sans Symbols"/>
              <a:buNone/>
              <a:defRPr b="0" i="0" sz="1800" u="none" cap="none" strike="noStrike">
                <a:solidFill>
                  <a:schemeClr val="accent1"/>
                </a:solidFill>
                <a:latin typeface="Century Gothic"/>
                <a:ea typeface="Century Gothic"/>
                <a:cs typeface="Century Gothic"/>
                <a:sym typeface="Century Gothic"/>
              </a:defRPr>
            </a:lvl1pPr>
            <a:lvl2pPr indent="-228600" lvl="1" marL="914400" marR="0" rtl="0" algn="l">
              <a:lnSpc>
                <a:spcPct val="100000"/>
              </a:lnSpc>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lnSpc>
                <a:spcPct val="100000"/>
              </a:lnSpc>
              <a:spcBef>
                <a:spcPts val="800"/>
              </a:spcBef>
              <a:spcAft>
                <a:spcPts val="0"/>
              </a:spcAft>
              <a:buClr>
                <a:schemeClr val="accent1"/>
              </a:buClr>
              <a:buSzPts val="1100"/>
              <a:buFont typeface="Noto Sans Symbols"/>
              <a:buNone/>
              <a:defRPr b="0" i="0" sz="1100" u="none" cap="none" strike="noStrike">
                <a:solidFill>
                  <a:srgbClr val="3F3F3F"/>
                </a:solidFill>
                <a:latin typeface="Century Gothic"/>
                <a:ea typeface="Century Gothic"/>
                <a:cs typeface="Century Gothic"/>
                <a:sym typeface="Century Gothic"/>
              </a:defRPr>
            </a:lvl3pPr>
            <a:lvl4pPr indent="-228600" lvl="3" marL="18288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lnSpc>
                <a:spcPct val="100000"/>
              </a:lnSpc>
              <a:spcBef>
                <a:spcPts val="800"/>
              </a:spcBef>
              <a:spcAft>
                <a:spcPts val="0"/>
              </a:spcAft>
              <a:buClr>
                <a:schemeClr val="accent1"/>
              </a:buClr>
              <a:buSzPts val="900"/>
              <a:buFont typeface="Noto Sans Symbols"/>
              <a:buNone/>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12" name="Google Shape;412;p57"/>
          <p:cNvSpPr txBox="1"/>
          <p:nvPr>
            <p:ph idx="2" type="body"/>
          </p:nvPr>
        </p:nvSpPr>
        <p:spPr>
          <a:xfrm>
            <a:off x="1941910" y="3886200"/>
            <a:ext cx="6686550" cy="547217"/>
          </a:xfrm>
          <a:prstGeom prst="rect">
            <a:avLst/>
          </a:prstGeom>
          <a:noFill/>
          <a:ln>
            <a:noFill/>
          </a:ln>
        </p:spPr>
        <p:txBody>
          <a:bodyPr anchorCtr="0" anchor="t" bIns="68575" lIns="68575" spcFirstLastPara="1" rIns="68575" wrap="square" tIns="68575"/>
          <a:lstStyle>
            <a:lvl1pPr indent="-228600" lvl="0" marL="457200" marR="0" rtl="0" algn="l">
              <a:lnSpc>
                <a:spcPct val="100000"/>
              </a:lnSpc>
              <a:spcBef>
                <a:spcPts val="800"/>
              </a:spcBef>
              <a:spcAft>
                <a:spcPts val="0"/>
              </a:spcAft>
              <a:buClr>
                <a:schemeClr val="accent1"/>
              </a:buClr>
              <a:buSzPts val="1400"/>
              <a:buFont typeface="Noto Sans Symbols"/>
              <a:buNone/>
              <a:defRPr b="0" i="0" sz="1400" u="none" cap="none" strike="noStrike">
                <a:solidFill>
                  <a:srgbClr val="595959"/>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13" name="Google Shape;413;p57"/>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14" name="Google Shape;414;p57"/>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15" name="Google Shape;415;p57"/>
          <p:cNvSpPr/>
          <p:nvPr/>
        </p:nvSpPr>
        <p:spPr>
          <a:xfrm flipH="1" rot="10800000">
            <a:off x="-3142" y="3683794"/>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7"/>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17" name="Shape 417"/>
        <p:cNvGrpSpPr/>
        <p:nvPr/>
      </p:nvGrpSpPr>
      <p:grpSpPr>
        <a:xfrm>
          <a:off x="0" y="0"/>
          <a:ext cx="0" cy="0"/>
          <a:chOff x="0" y="0"/>
          <a:chExt cx="0" cy="0"/>
        </a:xfrm>
      </p:grpSpPr>
      <p:sp>
        <p:nvSpPr>
          <p:cNvPr id="418" name="Google Shape;418;p58"/>
          <p:cNvSpPr txBox="1"/>
          <p:nvPr>
            <p:ph type="title"/>
          </p:nvPr>
        </p:nvSpPr>
        <p:spPr>
          <a:xfrm>
            <a:off x="1944693"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419" name="Google Shape;419;p58"/>
          <p:cNvSpPr txBox="1"/>
          <p:nvPr>
            <p:ph idx="1" type="body"/>
          </p:nvPr>
        </p:nvSpPr>
        <p:spPr>
          <a:xfrm rot="5400000">
            <a:off x="3827860" y="-285750"/>
            <a:ext cx="2914650" cy="6686550"/>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20" name="Google Shape;420;p58"/>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21" name="Google Shape;421;p58"/>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22" name="Google Shape;422;p58"/>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8"/>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24" name="Shape 424"/>
        <p:cNvGrpSpPr/>
        <p:nvPr/>
      </p:nvGrpSpPr>
      <p:grpSpPr>
        <a:xfrm>
          <a:off x="0" y="0"/>
          <a:ext cx="0" cy="0"/>
          <a:chOff x="0" y="0"/>
          <a:chExt cx="0" cy="0"/>
        </a:xfrm>
      </p:grpSpPr>
      <p:sp>
        <p:nvSpPr>
          <p:cNvPr id="425" name="Google Shape;425;p59"/>
          <p:cNvSpPr txBox="1"/>
          <p:nvPr>
            <p:ph type="title"/>
          </p:nvPr>
        </p:nvSpPr>
        <p:spPr>
          <a:xfrm rot="5400000">
            <a:off x="5817528" y="1624135"/>
            <a:ext cx="3962863" cy="1655701"/>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426" name="Google Shape;426;p59"/>
          <p:cNvSpPr txBox="1"/>
          <p:nvPr>
            <p:ph idx="1" type="body"/>
          </p:nvPr>
        </p:nvSpPr>
        <p:spPr>
          <a:xfrm rot="5400000">
            <a:off x="2389353" y="23110"/>
            <a:ext cx="3962863" cy="4857750"/>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427" name="Google Shape;427;p59"/>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28" name="Google Shape;428;p59"/>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429" name="Google Shape;429;p59"/>
          <p:cNvSpPr/>
          <p:nvPr/>
        </p:nvSpPr>
        <p:spPr>
          <a:xfrm flipH="1" rot="10800000">
            <a:off x="-3142" y="535781"/>
            <a:ext cx="1191395" cy="380473"/>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9"/>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37" name="Shape 437"/>
        <p:cNvGrpSpPr/>
        <p:nvPr/>
      </p:nvGrpSpPr>
      <p:grpSpPr>
        <a:xfrm>
          <a:off x="0" y="0"/>
          <a:ext cx="0" cy="0"/>
          <a:chOff x="0" y="0"/>
          <a:chExt cx="0" cy="0"/>
        </a:xfrm>
      </p:grpSpPr>
      <p:sp>
        <p:nvSpPr>
          <p:cNvPr id="438" name="Google Shape;438;p6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39" name="Google Shape;439;p6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440" name="Google Shape;440;p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41" name="Google Shape;441;p6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42" name="Google Shape;442;p6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43" name="Shape 443"/>
        <p:cNvGrpSpPr/>
        <p:nvPr/>
      </p:nvGrpSpPr>
      <p:grpSpPr>
        <a:xfrm>
          <a:off x="0" y="0"/>
          <a:ext cx="0" cy="0"/>
          <a:chOff x="0" y="0"/>
          <a:chExt cx="0" cy="0"/>
        </a:xfrm>
      </p:grpSpPr>
      <p:sp>
        <p:nvSpPr>
          <p:cNvPr id="444" name="Google Shape;444;p6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45" name="Google Shape;445;p6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6" name="Google Shape;446;p6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47" name="Google Shape;447;p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48" name="Google Shape;448;p6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49" name="Shape 449"/>
        <p:cNvGrpSpPr/>
        <p:nvPr/>
      </p:nvGrpSpPr>
      <p:grpSpPr>
        <a:xfrm>
          <a:off x="0" y="0"/>
          <a:ext cx="0" cy="0"/>
          <a:chOff x="0" y="0"/>
          <a:chExt cx="0" cy="0"/>
        </a:xfrm>
      </p:grpSpPr>
      <p:sp>
        <p:nvSpPr>
          <p:cNvPr id="450" name="Google Shape;450;p63"/>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51" name="Google Shape;451;p63"/>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452" name="Google Shape;452;p6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53" name="Google Shape;453;p6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54" name="Google Shape;454;p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55" name="Shape 455"/>
        <p:cNvGrpSpPr/>
        <p:nvPr/>
      </p:nvGrpSpPr>
      <p:grpSpPr>
        <a:xfrm>
          <a:off x="0" y="0"/>
          <a:ext cx="0" cy="0"/>
          <a:chOff x="0" y="0"/>
          <a:chExt cx="0" cy="0"/>
        </a:xfrm>
      </p:grpSpPr>
      <p:sp>
        <p:nvSpPr>
          <p:cNvPr id="456" name="Google Shape;456;p6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57" name="Google Shape;457;p64"/>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58" name="Google Shape;458;p64"/>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59" name="Google Shape;459;p6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60" name="Google Shape;460;p6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61" name="Google Shape;461;p6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47" name="Google Shape;47;p7"/>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48" name="Google Shape;48;p7"/>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49" name="Google Shape;49;p7"/>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2" name="Shape 462"/>
        <p:cNvGrpSpPr/>
        <p:nvPr/>
      </p:nvGrpSpPr>
      <p:grpSpPr>
        <a:xfrm>
          <a:off x="0" y="0"/>
          <a:ext cx="0" cy="0"/>
          <a:chOff x="0" y="0"/>
          <a:chExt cx="0" cy="0"/>
        </a:xfrm>
      </p:grpSpPr>
      <p:sp>
        <p:nvSpPr>
          <p:cNvPr id="463" name="Google Shape;463;p6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64" name="Google Shape;464;p65"/>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65" name="Google Shape;465;p65"/>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6" name="Google Shape;466;p65"/>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67" name="Google Shape;467;p65"/>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8" name="Google Shape;468;p6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69" name="Google Shape;469;p6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70" name="Google Shape;470;p6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1" name="Shape 471"/>
        <p:cNvGrpSpPr/>
        <p:nvPr/>
      </p:nvGrpSpPr>
      <p:grpSpPr>
        <a:xfrm>
          <a:off x="0" y="0"/>
          <a:ext cx="0" cy="0"/>
          <a:chOff x="0" y="0"/>
          <a:chExt cx="0" cy="0"/>
        </a:xfrm>
      </p:grpSpPr>
      <p:sp>
        <p:nvSpPr>
          <p:cNvPr id="472" name="Google Shape;472;p6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73" name="Google Shape;473;p6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74" name="Google Shape;474;p6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75" name="Google Shape;475;p6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6" name="Shape 476"/>
        <p:cNvGrpSpPr/>
        <p:nvPr/>
      </p:nvGrpSpPr>
      <p:grpSpPr>
        <a:xfrm>
          <a:off x="0" y="0"/>
          <a:ext cx="0" cy="0"/>
          <a:chOff x="0" y="0"/>
          <a:chExt cx="0" cy="0"/>
        </a:xfrm>
      </p:grpSpPr>
      <p:sp>
        <p:nvSpPr>
          <p:cNvPr id="477" name="Google Shape;477;p6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78" name="Google Shape;478;p6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79" name="Google Shape;479;p6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80" name="Shape 480"/>
        <p:cNvGrpSpPr/>
        <p:nvPr/>
      </p:nvGrpSpPr>
      <p:grpSpPr>
        <a:xfrm>
          <a:off x="0" y="0"/>
          <a:ext cx="0" cy="0"/>
          <a:chOff x="0" y="0"/>
          <a:chExt cx="0" cy="0"/>
        </a:xfrm>
      </p:grpSpPr>
      <p:sp>
        <p:nvSpPr>
          <p:cNvPr id="481" name="Google Shape;481;p68"/>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2" name="Google Shape;482;p68"/>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83" name="Google Shape;483;p68"/>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484" name="Google Shape;484;p6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85" name="Google Shape;485;p6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86" name="Google Shape;486;p6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87" name="Shape 487"/>
        <p:cNvGrpSpPr/>
        <p:nvPr/>
      </p:nvGrpSpPr>
      <p:grpSpPr>
        <a:xfrm>
          <a:off x="0" y="0"/>
          <a:ext cx="0" cy="0"/>
          <a:chOff x="0" y="0"/>
          <a:chExt cx="0" cy="0"/>
        </a:xfrm>
      </p:grpSpPr>
      <p:sp>
        <p:nvSpPr>
          <p:cNvPr id="488" name="Google Shape;488;p6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9" name="Google Shape;489;p69"/>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490" name="Google Shape;490;p69"/>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491" name="Google Shape;491;p6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92" name="Google Shape;492;p6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93" name="Google Shape;493;p6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94" name="Shape 494"/>
        <p:cNvGrpSpPr/>
        <p:nvPr/>
      </p:nvGrpSpPr>
      <p:grpSpPr>
        <a:xfrm>
          <a:off x="0" y="0"/>
          <a:ext cx="0" cy="0"/>
          <a:chOff x="0" y="0"/>
          <a:chExt cx="0" cy="0"/>
        </a:xfrm>
      </p:grpSpPr>
      <p:sp>
        <p:nvSpPr>
          <p:cNvPr id="495" name="Google Shape;495;p7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96" name="Google Shape;496;p7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7" name="Google Shape;497;p7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98" name="Google Shape;498;p7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99" name="Google Shape;499;p7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00" name="Shape 500"/>
        <p:cNvGrpSpPr/>
        <p:nvPr/>
      </p:nvGrpSpPr>
      <p:grpSpPr>
        <a:xfrm>
          <a:off x="0" y="0"/>
          <a:ext cx="0" cy="0"/>
          <a:chOff x="0" y="0"/>
          <a:chExt cx="0" cy="0"/>
        </a:xfrm>
      </p:grpSpPr>
      <p:sp>
        <p:nvSpPr>
          <p:cNvPr id="501" name="Google Shape;501;p71"/>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2" name="Google Shape;502;p71"/>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3" name="Google Shape;503;p7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04" name="Google Shape;504;p7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05" name="Google Shape;505;p7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12" name="Shape 512"/>
        <p:cNvGrpSpPr/>
        <p:nvPr/>
      </p:nvGrpSpPr>
      <p:grpSpPr>
        <a:xfrm>
          <a:off x="0" y="0"/>
          <a:ext cx="0" cy="0"/>
          <a:chOff x="0" y="0"/>
          <a:chExt cx="0" cy="0"/>
        </a:xfrm>
      </p:grpSpPr>
      <p:sp>
        <p:nvSpPr>
          <p:cNvPr id="513" name="Google Shape;513;p7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14" name="Google Shape;514;p7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15" name="Google Shape;515;p7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16" name="Google Shape;516;p7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17" name="Google Shape;517;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18" name="Shape 518"/>
        <p:cNvGrpSpPr/>
        <p:nvPr/>
      </p:nvGrpSpPr>
      <p:grpSpPr>
        <a:xfrm>
          <a:off x="0" y="0"/>
          <a:ext cx="0" cy="0"/>
          <a:chOff x="0" y="0"/>
          <a:chExt cx="0" cy="0"/>
        </a:xfrm>
      </p:grpSpPr>
      <p:sp>
        <p:nvSpPr>
          <p:cNvPr id="519" name="Google Shape;519;p7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0" name="Google Shape;520;p7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1" name="Google Shape;521;p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22" name="Google Shape;522;p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23" name="Google Shape;523;p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24" name="Shape 524"/>
        <p:cNvGrpSpPr/>
        <p:nvPr/>
      </p:nvGrpSpPr>
      <p:grpSpPr>
        <a:xfrm>
          <a:off x="0" y="0"/>
          <a:ext cx="0" cy="0"/>
          <a:chOff x="0" y="0"/>
          <a:chExt cx="0" cy="0"/>
        </a:xfrm>
      </p:grpSpPr>
      <p:sp>
        <p:nvSpPr>
          <p:cNvPr id="525" name="Google Shape;525;p7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6" name="Google Shape;526;p7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527" name="Google Shape;527;p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28" name="Google Shape;528;p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29" name="Google Shape;529;p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52" name="Google Shape;52;p8"/>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53" name="Google Shape;53;p8"/>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30" name="Shape 530"/>
        <p:cNvGrpSpPr/>
        <p:nvPr/>
      </p:nvGrpSpPr>
      <p:grpSpPr>
        <a:xfrm>
          <a:off x="0" y="0"/>
          <a:ext cx="0" cy="0"/>
          <a:chOff x="0" y="0"/>
          <a:chExt cx="0" cy="0"/>
        </a:xfrm>
      </p:grpSpPr>
      <p:sp>
        <p:nvSpPr>
          <p:cNvPr id="531" name="Google Shape;531;p7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2" name="Google Shape;532;p7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3" name="Google Shape;533;p7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4" name="Google Shape;534;p7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5" name="Google Shape;535;p7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6" name="Google Shape;536;p7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37" name="Shape 537"/>
        <p:cNvGrpSpPr/>
        <p:nvPr/>
      </p:nvGrpSpPr>
      <p:grpSpPr>
        <a:xfrm>
          <a:off x="0" y="0"/>
          <a:ext cx="0" cy="0"/>
          <a:chOff x="0" y="0"/>
          <a:chExt cx="0" cy="0"/>
        </a:xfrm>
      </p:grpSpPr>
      <p:sp>
        <p:nvSpPr>
          <p:cNvPr id="538" name="Google Shape;538;p7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9" name="Google Shape;539;p7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40" name="Google Shape;540;p77"/>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1" name="Google Shape;541;p7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542" name="Google Shape;542;p7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3" name="Google Shape;543;p7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4" name="Google Shape;544;p7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5" name="Google Shape;545;p7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6" name="Shape 546"/>
        <p:cNvGrpSpPr/>
        <p:nvPr/>
      </p:nvGrpSpPr>
      <p:grpSpPr>
        <a:xfrm>
          <a:off x="0" y="0"/>
          <a:ext cx="0" cy="0"/>
          <a:chOff x="0" y="0"/>
          <a:chExt cx="0" cy="0"/>
        </a:xfrm>
      </p:grpSpPr>
      <p:sp>
        <p:nvSpPr>
          <p:cNvPr id="547" name="Google Shape;547;p7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48" name="Google Shape;548;p7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9" name="Google Shape;549;p7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0" name="Google Shape;550;p7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51" name="Shape 551"/>
        <p:cNvGrpSpPr/>
        <p:nvPr/>
      </p:nvGrpSpPr>
      <p:grpSpPr>
        <a:xfrm>
          <a:off x="0" y="0"/>
          <a:ext cx="0" cy="0"/>
          <a:chOff x="0" y="0"/>
          <a:chExt cx="0" cy="0"/>
        </a:xfrm>
      </p:grpSpPr>
      <p:sp>
        <p:nvSpPr>
          <p:cNvPr id="552" name="Google Shape;552;p7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3" name="Google Shape;553;p7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4" name="Google Shape;554;p7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5" name="Shape 555"/>
        <p:cNvGrpSpPr/>
        <p:nvPr/>
      </p:nvGrpSpPr>
      <p:grpSpPr>
        <a:xfrm>
          <a:off x="0" y="0"/>
          <a:ext cx="0" cy="0"/>
          <a:chOff x="0" y="0"/>
          <a:chExt cx="0" cy="0"/>
        </a:xfrm>
      </p:grpSpPr>
      <p:sp>
        <p:nvSpPr>
          <p:cNvPr id="556" name="Google Shape;556;p8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57" name="Google Shape;557;p8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58" name="Google Shape;558;p8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59" name="Google Shape;559;p8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0" name="Google Shape;560;p8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1" name="Google Shape;561;p8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62" name="Shape 562"/>
        <p:cNvGrpSpPr/>
        <p:nvPr/>
      </p:nvGrpSpPr>
      <p:grpSpPr>
        <a:xfrm>
          <a:off x="0" y="0"/>
          <a:ext cx="0" cy="0"/>
          <a:chOff x="0" y="0"/>
          <a:chExt cx="0" cy="0"/>
        </a:xfrm>
      </p:grpSpPr>
      <p:sp>
        <p:nvSpPr>
          <p:cNvPr id="563" name="Google Shape;563;p8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64" name="Google Shape;564;p8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565" name="Google Shape;565;p8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66" name="Google Shape;566;p8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7" name="Google Shape;567;p8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68" name="Google Shape;568;p8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69" name="Shape 569"/>
        <p:cNvGrpSpPr/>
        <p:nvPr/>
      </p:nvGrpSpPr>
      <p:grpSpPr>
        <a:xfrm>
          <a:off x="0" y="0"/>
          <a:ext cx="0" cy="0"/>
          <a:chOff x="0" y="0"/>
          <a:chExt cx="0" cy="0"/>
        </a:xfrm>
      </p:grpSpPr>
      <p:sp>
        <p:nvSpPr>
          <p:cNvPr id="570" name="Google Shape;570;p8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71" name="Google Shape;571;p8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2" name="Google Shape;572;p8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73" name="Google Shape;573;p8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74" name="Google Shape;574;p8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75" name="Shape 575"/>
        <p:cNvGrpSpPr/>
        <p:nvPr/>
      </p:nvGrpSpPr>
      <p:grpSpPr>
        <a:xfrm>
          <a:off x="0" y="0"/>
          <a:ext cx="0" cy="0"/>
          <a:chOff x="0" y="0"/>
          <a:chExt cx="0" cy="0"/>
        </a:xfrm>
      </p:grpSpPr>
      <p:sp>
        <p:nvSpPr>
          <p:cNvPr id="576" name="Google Shape;576;p8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77" name="Google Shape;577;p8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8" name="Google Shape;578;p8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79" name="Google Shape;579;p8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80" name="Google Shape;580;p8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56058" y="1200150"/>
            <a:ext cx="2661900" cy="1028700"/>
          </a:xfrm>
          <a:prstGeom prst="rect">
            <a:avLst/>
          </a:prstGeom>
          <a:noFill/>
          <a:ln>
            <a:noFill/>
          </a:ln>
        </p:spPr>
        <p:txBody>
          <a:bodyPr anchorCtr="0" anchor="b" bIns="34275" lIns="68575" spcFirstLastPara="1" rIns="68575" wrap="square" tIns="34275"/>
          <a:lstStyle>
            <a:lvl1pPr lvl="0" marR="0" rtl="0" algn="l">
              <a:lnSpc>
                <a:spcPct val="100000"/>
              </a:lnSpc>
              <a:spcBef>
                <a:spcPts val="0"/>
              </a:spcBef>
              <a:spcAft>
                <a:spcPts val="0"/>
              </a:spcAft>
              <a:buClr>
                <a:schemeClr val="lt1"/>
              </a:buClr>
              <a:buSzPts val="1800"/>
              <a:buFont typeface="Century Gothic"/>
              <a:buNone/>
              <a:defRPr b="0" i="0" sz="1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56" name="Google Shape;56;p9"/>
          <p:cNvSpPr txBox="1"/>
          <p:nvPr>
            <p:ph idx="1" type="body"/>
          </p:nvPr>
        </p:nvSpPr>
        <p:spPr>
          <a:xfrm>
            <a:off x="3827859" y="457201"/>
            <a:ext cx="4457700" cy="3886200"/>
          </a:xfrm>
          <a:prstGeom prst="rect">
            <a:avLst/>
          </a:prstGeom>
          <a:noFill/>
          <a:ln>
            <a:noFill/>
          </a:ln>
        </p:spPr>
        <p:txBody>
          <a:bodyPr anchorCtr="0" anchor="ctr"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98450" lvl="5" marL="27432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6pPr>
            <a:lvl7pPr indent="-298450" lvl="6" marL="32004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7pPr>
            <a:lvl8pPr indent="-298450" lvl="7" marL="36576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8pPr>
            <a:lvl9pPr indent="-298450" lvl="8" marL="4114800" marR="0" rtl="0" algn="l">
              <a:lnSpc>
                <a:spcPct val="100000"/>
              </a:lnSpc>
              <a:spcBef>
                <a:spcPts val="500"/>
              </a:spcBef>
              <a:spcAft>
                <a:spcPts val="50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9pPr>
          </a:lstStyle>
          <a:p/>
        </p:txBody>
      </p:sp>
      <p:sp>
        <p:nvSpPr>
          <p:cNvPr id="57" name="Google Shape;57;p9"/>
          <p:cNvSpPr txBox="1"/>
          <p:nvPr>
            <p:ph idx="2" type="body"/>
          </p:nvPr>
        </p:nvSpPr>
        <p:spPr>
          <a:xfrm>
            <a:off x="856058" y="2228850"/>
            <a:ext cx="2661900" cy="13716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2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800"/>
              <a:buFont typeface="Arial"/>
              <a:buNone/>
              <a:defRPr b="0" i="0" sz="8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9pPr>
          </a:lstStyle>
          <a:p/>
        </p:txBody>
      </p:sp>
      <p:sp>
        <p:nvSpPr>
          <p:cNvPr id="58" name="Google Shape;58;p9"/>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59" name="Google Shape;59;p9"/>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60" name="Google Shape;60;p9"/>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56058" y="1200150"/>
            <a:ext cx="4000500" cy="1028700"/>
          </a:xfrm>
          <a:prstGeom prst="rect">
            <a:avLst/>
          </a:prstGeom>
          <a:noFill/>
          <a:ln>
            <a:noFill/>
          </a:ln>
        </p:spPr>
        <p:txBody>
          <a:bodyPr anchorCtr="0" anchor="b" bIns="34275" lIns="68575" spcFirstLastPara="1" rIns="68575" wrap="square" tIns="34275"/>
          <a:lstStyle>
            <a:lvl1pPr lvl="0" marR="0" rtl="0" algn="l">
              <a:lnSpc>
                <a:spcPct val="100000"/>
              </a:lnSpc>
              <a:spcBef>
                <a:spcPts val="0"/>
              </a:spcBef>
              <a:spcAft>
                <a:spcPts val="0"/>
              </a:spcAft>
              <a:buClr>
                <a:schemeClr val="lt1"/>
              </a:buClr>
              <a:buSzPts val="2100"/>
              <a:buFont typeface="Century Gothic"/>
              <a:buNone/>
              <a:defRPr b="0" i="0" sz="2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63" name="Google Shape;63;p10"/>
          <p:cNvSpPr/>
          <p:nvPr>
            <p:ph idx="2" type="pic"/>
          </p:nvPr>
        </p:nvSpPr>
        <p:spPr>
          <a:xfrm>
            <a:off x="5575300" y="-13716"/>
            <a:ext cx="2457600" cy="5177700"/>
          </a:xfrm>
          <a:prstGeom prst="rect">
            <a:avLst/>
          </a:prstGeom>
          <a:noFill/>
          <a:ln cap="flat" cmpd="sng" w="38100">
            <a:solidFill>
              <a:schemeClr val="dk2"/>
            </a:solidFill>
            <a:prstDash val="solid"/>
            <a:round/>
            <a:headEnd len="sm" w="sm" type="none"/>
            <a:tailEnd len="sm" w="sm" type="none"/>
          </a:ln>
        </p:spPr>
        <p:txBody>
          <a:bodyPr anchorCtr="0" anchor="t" bIns="34275" lIns="68575" spcFirstLastPara="1" rIns="68575" wrap="square" tIns="34275"/>
          <a:lstStyle>
            <a:lvl1pPr lvl="0" marR="0" rtl="0" algn="ctr">
              <a:lnSpc>
                <a:spcPct val="100000"/>
              </a:lnSpc>
              <a:spcBef>
                <a:spcPts val="2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5pPr>
            <a:lvl6pPr lvl="5"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6pPr>
            <a:lvl7pPr lvl="6"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7pPr>
            <a:lvl8pPr lvl="7" marR="0" rtl="0" algn="l">
              <a:lnSpc>
                <a:spcPct val="100000"/>
              </a:lnSpc>
              <a:spcBef>
                <a:spcPts val="500"/>
              </a:spcBef>
              <a:spcAft>
                <a:spcPts val="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8pPr>
            <a:lvl9pPr lvl="8" marR="0" rtl="0" algn="l">
              <a:lnSpc>
                <a:spcPct val="100000"/>
              </a:lnSpc>
              <a:spcBef>
                <a:spcPts val="500"/>
              </a:spcBef>
              <a:spcAft>
                <a:spcPts val="500"/>
              </a:spcAft>
              <a:buClr>
                <a:schemeClr val="lt1"/>
              </a:buClr>
              <a:buSzPts val="1200"/>
              <a:buFont typeface="Arial"/>
              <a:buNone/>
              <a:defRPr b="0" i="0" sz="1200" u="none" cap="small" strike="noStrike">
                <a:solidFill>
                  <a:schemeClr val="lt1"/>
                </a:solidFill>
                <a:latin typeface="Century Gothic"/>
                <a:ea typeface="Century Gothic"/>
                <a:cs typeface="Century Gothic"/>
                <a:sym typeface="Century Gothic"/>
              </a:defRPr>
            </a:lvl9pPr>
          </a:lstStyle>
          <a:p/>
        </p:txBody>
      </p:sp>
      <p:sp>
        <p:nvSpPr>
          <p:cNvPr id="64" name="Google Shape;64;p10"/>
          <p:cNvSpPr txBox="1"/>
          <p:nvPr>
            <p:ph idx="1" type="body"/>
          </p:nvPr>
        </p:nvSpPr>
        <p:spPr>
          <a:xfrm>
            <a:off x="856058" y="2228850"/>
            <a:ext cx="4000500" cy="13716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300"/>
              </a:spcBef>
              <a:spcAft>
                <a:spcPts val="0"/>
              </a:spcAft>
              <a:buClr>
                <a:schemeClr val="lt1"/>
              </a:buClr>
              <a:buSzPts val="1400"/>
              <a:buFont typeface="Arial"/>
              <a:buNone/>
              <a:defRPr b="0" i="0" sz="1400" u="none" cap="small" strike="noStrike">
                <a:solidFill>
                  <a:schemeClr val="lt1"/>
                </a:solidFill>
                <a:latin typeface="Century Gothic"/>
                <a:ea typeface="Century Gothic"/>
                <a:cs typeface="Century Gothic"/>
                <a:sym typeface="Century Gothic"/>
              </a:defRPr>
            </a:lvl1pPr>
            <a:lvl2pPr indent="-228600" lvl="1" marL="914400" marR="0" rtl="0" algn="l">
              <a:lnSpc>
                <a:spcPct val="100000"/>
              </a:lnSpc>
              <a:spcBef>
                <a:spcPts val="500"/>
              </a:spcBef>
              <a:spcAft>
                <a:spcPts val="0"/>
              </a:spcAft>
              <a:buClr>
                <a:schemeClr val="lt1"/>
              </a:buClr>
              <a:buSzPts val="900"/>
              <a:buFont typeface="Arial"/>
              <a:buNone/>
              <a:defRPr b="0" i="0" sz="900" u="none" cap="small" strike="noStrike">
                <a:solidFill>
                  <a:schemeClr val="lt1"/>
                </a:solidFill>
                <a:latin typeface="Century Gothic"/>
                <a:ea typeface="Century Gothic"/>
                <a:cs typeface="Century Gothic"/>
                <a:sym typeface="Century Gothic"/>
              </a:defRPr>
            </a:lvl2pPr>
            <a:lvl3pPr indent="-228600" lvl="2" marL="1371600" marR="0" rtl="0" algn="l">
              <a:lnSpc>
                <a:spcPct val="100000"/>
              </a:lnSpc>
              <a:spcBef>
                <a:spcPts val="500"/>
              </a:spcBef>
              <a:spcAft>
                <a:spcPts val="0"/>
              </a:spcAft>
              <a:buClr>
                <a:schemeClr val="lt1"/>
              </a:buClr>
              <a:buSzPts val="800"/>
              <a:buFont typeface="Arial"/>
              <a:buNone/>
              <a:defRPr b="0" i="0" sz="800" u="none" cap="small" strike="noStrike">
                <a:solidFill>
                  <a:schemeClr val="lt1"/>
                </a:solidFill>
                <a:latin typeface="Century Gothic"/>
                <a:ea typeface="Century Gothic"/>
                <a:cs typeface="Century Gothic"/>
                <a:sym typeface="Century Gothic"/>
              </a:defRPr>
            </a:lvl3pPr>
            <a:lvl4pPr indent="-228600" lvl="3" marL="18288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4pPr>
            <a:lvl5pPr indent="-228600" lvl="4" marL="22860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5pPr>
            <a:lvl6pPr indent="-228600" lvl="5" marL="27432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6pPr>
            <a:lvl7pPr indent="-228600" lvl="6" marL="32004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7pPr>
            <a:lvl8pPr indent="-228600" lvl="7" marL="3657600" marR="0" rtl="0" algn="l">
              <a:lnSpc>
                <a:spcPct val="100000"/>
              </a:lnSpc>
              <a:spcBef>
                <a:spcPts val="500"/>
              </a:spcBef>
              <a:spcAft>
                <a:spcPts val="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8pPr>
            <a:lvl9pPr indent="-228600" lvl="8" marL="4114800" marR="0" rtl="0" algn="l">
              <a:lnSpc>
                <a:spcPct val="100000"/>
              </a:lnSpc>
              <a:spcBef>
                <a:spcPts val="500"/>
              </a:spcBef>
              <a:spcAft>
                <a:spcPts val="500"/>
              </a:spcAft>
              <a:buClr>
                <a:schemeClr val="lt1"/>
              </a:buClr>
              <a:buSzPts val="700"/>
              <a:buFont typeface="Arial"/>
              <a:buNone/>
              <a:defRPr b="0" i="0" sz="700" u="none" cap="small" strike="noStrike">
                <a:solidFill>
                  <a:schemeClr val="lt1"/>
                </a:solidFill>
                <a:latin typeface="Century Gothic"/>
                <a:ea typeface="Century Gothic"/>
                <a:cs typeface="Century Gothic"/>
                <a:sym typeface="Century Gothic"/>
              </a:defRPr>
            </a:lvl9pPr>
          </a:lstStyle>
          <a:p/>
        </p:txBody>
      </p:sp>
      <p:sp>
        <p:nvSpPr>
          <p:cNvPr id="65" name="Google Shape;65;p10"/>
          <p:cNvSpPr txBox="1"/>
          <p:nvPr>
            <p:ph idx="10" type="dt"/>
          </p:nvPr>
        </p:nvSpPr>
        <p:spPr>
          <a:xfrm>
            <a:off x="4799409" y="4412456"/>
            <a:ext cx="6858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66" name="Google Shape;66;p10"/>
          <p:cNvSpPr txBox="1"/>
          <p:nvPr>
            <p:ph idx="11" type="ftr"/>
          </p:nvPr>
        </p:nvSpPr>
        <p:spPr>
          <a:xfrm>
            <a:off x="856059" y="4412456"/>
            <a:ext cx="38289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67" name="Google Shape;67;p10"/>
          <p:cNvSpPr txBox="1"/>
          <p:nvPr>
            <p:ph idx="12" type="sldNum"/>
          </p:nvPr>
        </p:nvSpPr>
        <p:spPr>
          <a:xfrm>
            <a:off x="8056959" y="4412456"/>
            <a:ext cx="2418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6.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5.xml"/><Relationship Id="rId12" Type="http://schemas.openxmlformats.org/officeDocument/2006/relationships/slideLayout" Target="../slideLayouts/slideLayout28.xml"/><Relationship Id="rId1" Type="http://schemas.openxmlformats.org/officeDocument/2006/relationships/image" Target="../media/image2.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1.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theme" Target="../theme/theme2.xml"/><Relationship Id="rId16" Type="http://schemas.openxmlformats.org/officeDocument/2006/relationships/slideLayout" Target="../slideLayouts/slideLayout55.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3.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4.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6060" y="457200"/>
            <a:ext cx="7429500" cy="1428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7" name="Google Shape;7;p1"/>
          <p:cNvSpPr txBox="1"/>
          <p:nvPr>
            <p:ph idx="1" type="body"/>
          </p:nvPr>
        </p:nvSpPr>
        <p:spPr>
          <a:xfrm>
            <a:off x="856060" y="2000249"/>
            <a:ext cx="7429500" cy="2343300"/>
          </a:xfrm>
          <a:prstGeom prst="rect">
            <a:avLst/>
          </a:prstGeom>
          <a:noFill/>
          <a:ln>
            <a:noFill/>
          </a:ln>
        </p:spPr>
        <p:txBody>
          <a:bodyPr anchorCtr="0" anchor="ctr" bIns="34275" lIns="68575" spcFirstLastPara="1" rIns="68575" wrap="square" tIns="34275"/>
          <a:lstStyle>
            <a:lvl1pPr indent="-323850" lvl="0" marL="457200" marR="0" rtl="0" algn="l">
              <a:lnSpc>
                <a:spcPct val="100000"/>
              </a:lnSpc>
              <a:spcBef>
                <a:spcPts val="300"/>
              </a:spcBef>
              <a:spcAft>
                <a:spcPts val="0"/>
              </a:spcAft>
              <a:buClr>
                <a:schemeClr val="lt1"/>
              </a:buClr>
              <a:buSzPts val="1500"/>
              <a:buFont typeface="Arial"/>
              <a:buChar char="•"/>
              <a:defRPr b="0" i="0" sz="1500" u="none" cap="small" strike="noStrike">
                <a:solidFill>
                  <a:schemeClr val="lt1"/>
                </a:solidFill>
                <a:latin typeface="Century Gothic"/>
                <a:ea typeface="Century Gothic"/>
                <a:cs typeface="Century Gothic"/>
                <a:sym typeface="Century Gothic"/>
              </a:defRPr>
            </a:lvl1pPr>
            <a:lvl2pPr indent="-317500" lvl="1" marL="914400" marR="0" rtl="0" algn="l">
              <a:lnSpc>
                <a:spcPct val="100000"/>
              </a:lnSpc>
              <a:spcBef>
                <a:spcPts val="500"/>
              </a:spcBef>
              <a:spcAft>
                <a:spcPts val="0"/>
              </a:spcAft>
              <a:buClr>
                <a:schemeClr val="lt1"/>
              </a:buClr>
              <a:buSzPts val="1400"/>
              <a:buFont typeface="Arial"/>
              <a:buChar char="•"/>
              <a:defRPr b="0" i="0" sz="1400" u="none" cap="small" strike="noStrike">
                <a:solidFill>
                  <a:schemeClr val="lt1"/>
                </a:solidFill>
                <a:latin typeface="Century Gothic"/>
                <a:ea typeface="Century Gothic"/>
                <a:cs typeface="Century Gothic"/>
                <a:sym typeface="Century Gothic"/>
              </a:defRPr>
            </a:lvl2pPr>
            <a:lvl3pPr indent="-304800" lvl="2" marL="1371600" marR="0" rtl="0" algn="l">
              <a:lnSpc>
                <a:spcPct val="100000"/>
              </a:lnSpc>
              <a:spcBef>
                <a:spcPts val="500"/>
              </a:spcBef>
              <a:spcAft>
                <a:spcPts val="0"/>
              </a:spcAft>
              <a:buClr>
                <a:schemeClr val="lt1"/>
              </a:buClr>
              <a:buSzPts val="1200"/>
              <a:buFont typeface="Arial"/>
              <a:buChar char="•"/>
              <a:defRPr b="0" i="0" sz="1200" u="none" cap="small" strike="noStrike">
                <a:solidFill>
                  <a:schemeClr val="lt1"/>
                </a:solidFill>
                <a:latin typeface="Century Gothic"/>
                <a:ea typeface="Century Gothic"/>
                <a:cs typeface="Century Gothic"/>
                <a:sym typeface="Century Gothic"/>
              </a:defRPr>
            </a:lvl3pPr>
            <a:lvl4pPr indent="-298450" lvl="3" marL="18288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4pPr>
            <a:lvl5pPr indent="-298450" lvl="4" marL="2286000" marR="0" rtl="0" algn="l">
              <a:lnSpc>
                <a:spcPct val="100000"/>
              </a:lnSpc>
              <a:spcBef>
                <a:spcPts val="500"/>
              </a:spcBef>
              <a:spcAft>
                <a:spcPts val="0"/>
              </a:spcAft>
              <a:buClr>
                <a:schemeClr val="lt1"/>
              </a:buClr>
              <a:buSzPts val="1100"/>
              <a:buFont typeface="Arial"/>
              <a:buChar char="•"/>
              <a:defRPr b="0" i="0" sz="1100" u="none" cap="small" strike="noStrike">
                <a:solidFill>
                  <a:schemeClr val="lt1"/>
                </a:solidFill>
                <a:latin typeface="Century Gothic"/>
                <a:ea typeface="Century Gothic"/>
                <a:cs typeface="Century Gothic"/>
                <a:sym typeface="Century Gothic"/>
              </a:defRPr>
            </a:lvl5pPr>
            <a:lvl6pPr indent="-285750" lvl="5" marL="27432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6pPr>
            <a:lvl7pPr indent="-285750" lvl="6" marL="32004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7pPr>
            <a:lvl8pPr indent="-285750" lvl="7" marL="3657600" marR="0" rtl="0" algn="l">
              <a:lnSpc>
                <a:spcPct val="100000"/>
              </a:lnSpc>
              <a:spcBef>
                <a:spcPts val="500"/>
              </a:spcBef>
              <a:spcAft>
                <a:spcPts val="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8pPr>
            <a:lvl9pPr indent="-285750" lvl="8" marL="4114800" marR="0" rtl="0" algn="l">
              <a:lnSpc>
                <a:spcPct val="100000"/>
              </a:lnSpc>
              <a:spcBef>
                <a:spcPts val="500"/>
              </a:spcBef>
              <a:spcAft>
                <a:spcPts val="500"/>
              </a:spcAft>
              <a:buClr>
                <a:schemeClr val="lt1"/>
              </a:buClr>
              <a:buSzPts val="900"/>
              <a:buFont typeface="Arial"/>
              <a:buChar char="•"/>
              <a:defRPr b="0" i="0" sz="900" u="none" cap="small" strike="noStrike">
                <a:solidFill>
                  <a:schemeClr val="lt1"/>
                </a:solidFill>
                <a:latin typeface="Century Gothic"/>
                <a:ea typeface="Century Gothic"/>
                <a:cs typeface="Century Gothic"/>
                <a:sym typeface="Century Gothic"/>
              </a:defRPr>
            </a:lvl9pPr>
          </a:lstStyle>
          <a:p/>
        </p:txBody>
      </p:sp>
      <p:sp>
        <p:nvSpPr>
          <p:cNvPr id="8" name="Google Shape;8;p1"/>
          <p:cNvSpPr txBox="1"/>
          <p:nvPr>
            <p:ph idx="10" type="dt"/>
          </p:nvPr>
        </p:nvSpPr>
        <p:spPr>
          <a:xfrm>
            <a:off x="6628209" y="4412456"/>
            <a:ext cx="1200300" cy="273900"/>
          </a:xfrm>
          <a:prstGeom prst="rect">
            <a:avLst/>
          </a:prstGeom>
          <a:noFill/>
          <a:ln>
            <a:noFill/>
          </a:ln>
        </p:spPr>
        <p:txBody>
          <a:bodyPr anchorCtr="0" anchor="ctr" bIns="34275" lIns="68575" spcFirstLastPara="1" rIns="68575" wrap="square" tIns="34275"/>
          <a:lstStyle>
            <a:lvl1pPr lvl="0" marR="0" rtl="0" algn="r">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9" name="Google Shape;9;p1"/>
          <p:cNvSpPr txBox="1"/>
          <p:nvPr>
            <p:ph idx="11" type="ftr"/>
          </p:nvPr>
        </p:nvSpPr>
        <p:spPr>
          <a:xfrm>
            <a:off x="856059" y="4412456"/>
            <a:ext cx="56580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1" i="0" sz="700" u="none" cap="none" strike="noStrike">
                <a:solidFill>
                  <a:srgbClr val="BFBFB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entury Gothic"/>
                <a:ea typeface="Century Gothic"/>
                <a:cs typeface="Century Gothic"/>
                <a:sym typeface="Century Gothic"/>
              </a:defRPr>
            </a:lvl9pPr>
          </a:lstStyle>
          <a:p/>
        </p:txBody>
      </p:sp>
      <p:sp>
        <p:nvSpPr>
          <p:cNvPr id="10" name="Google Shape;10;p1"/>
          <p:cNvSpPr txBox="1"/>
          <p:nvPr>
            <p:ph idx="12" type="sldNum"/>
          </p:nvPr>
        </p:nvSpPr>
        <p:spPr>
          <a:xfrm>
            <a:off x="7885509" y="4412456"/>
            <a:ext cx="413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700"/>
              <a:buFont typeface="Arial"/>
              <a:buNone/>
              <a:defRPr b="1" i="0" sz="700" u="none" cap="none" strike="noStrike">
                <a:solidFill>
                  <a:srgbClr val="BFBFB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26" name="Google Shape;126;p1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8" name="Google Shape;128;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9" name="Google Shape;129;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492918" y="374650"/>
            <a:ext cx="8079581" cy="1243648"/>
          </a:xfrm>
          <a:prstGeom prst="rect">
            <a:avLst/>
          </a:prstGeom>
          <a:noFill/>
          <a:ln>
            <a:noFill/>
          </a:ln>
        </p:spPr>
        <p:txBody>
          <a:bodyPr anchorCtr="0" anchor="ctr" bIns="34275" lIns="68575" spcFirstLastPara="1" rIns="68575" wrap="square" tIns="34275"/>
          <a:lstStyle>
            <a:lvl1pPr lvl="0" marR="0" rtl="0" algn="l">
              <a:lnSpc>
                <a:spcPct val="85000"/>
              </a:lnSpc>
              <a:spcBef>
                <a:spcPts val="0"/>
              </a:spcBef>
              <a:spcAft>
                <a:spcPts val="0"/>
              </a:spcAft>
              <a:buClr>
                <a:schemeClr val="accent1"/>
              </a:buClr>
              <a:buSzPts val="4100"/>
              <a:buFont typeface="Calibri"/>
              <a:buNone/>
              <a:defRPr b="0" i="0" sz="41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31"/>
          <p:cNvSpPr txBox="1"/>
          <p:nvPr>
            <p:ph idx="1" type="body"/>
          </p:nvPr>
        </p:nvSpPr>
        <p:spPr>
          <a:xfrm>
            <a:off x="507492" y="1508760"/>
            <a:ext cx="8065294" cy="2824639"/>
          </a:xfrm>
          <a:prstGeom prst="rect">
            <a:avLst/>
          </a:prstGeom>
          <a:noFill/>
          <a:ln>
            <a:noFill/>
          </a:ln>
        </p:spPr>
        <p:txBody>
          <a:bodyPr anchorCtr="0" anchor="t" bIns="34275" lIns="68575" spcFirstLastPara="1" rIns="68575" wrap="square" tIns="34275"/>
          <a:lstStyle>
            <a:lvl1pPr indent="-342900" lvl="0" marL="457200" marR="0" rtl="0" algn="l">
              <a:lnSpc>
                <a:spcPct val="85000"/>
              </a:lnSpc>
              <a:spcBef>
                <a:spcPts val="10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1pPr>
            <a:lvl2pPr indent="-342900" lvl="1" marL="914400" marR="0" rtl="0" algn="l">
              <a:lnSpc>
                <a:spcPct val="85000"/>
              </a:lnSpc>
              <a:spcBef>
                <a:spcPts val="5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2pPr>
            <a:lvl3pPr indent="-323850" lvl="2" marL="1371600" marR="0" rtl="0" algn="l">
              <a:lnSpc>
                <a:spcPct val="85000"/>
              </a:lnSpc>
              <a:spcBef>
                <a:spcPts val="500"/>
              </a:spcBef>
              <a:spcAft>
                <a:spcPts val="0"/>
              </a:spcAft>
              <a:buClr>
                <a:srgbClr val="262626"/>
              </a:buClr>
              <a:buSzPts val="1500"/>
              <a:buFont typeface="Arial"/>
              <a:buChar char=" "/>
              <a:defRPr b="0" i="1" sz="1500" u="none" cap="none" strike="noStrike">
                <a:solidFill>
                  <a:srgbClr val="262626"/>
                </a:solidFill>
                <a:latin typeface="Calibri"/>
                <a:ea typeface="Calibri"/>
                <a:cs typeface="Calibri"/>
                <a:sym typeface="Calibri"/>
              </a:defRPr>
            </a:lvl3pPr>
            <a:lvl4pPr indent="-317500" lvl="3" marL="1828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4pPr>
            <a:lvl5pPr indent="-317500" lvl="4" marL="22860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5pPr>
            <a:lvl6pPr indent="-317500" lvl="5" marL="27432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6pPr>
            <a:lvl7pPr indent="-317500" lvl="6" marL="32004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7pPr>
            <a:lvl8pPr indent="-317500" lvl="7" marL="36576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8pPr>
            <a:lvl9pPr indent="-317500" lvl="8" marL="4114800" marR="0" rtl="0" algn="l">
              <a:lnSpc>
                <a:spcPct val="85000"/>
              </a:lnSpc>
              <a:spcBef>
                <a:spcPts val="500"/>
              </a:spcBef>
              <a:spcAft>
                <a:spcPts val="0"/>
              </a:spcAft>
              <a:buClr>
                <a:srgbClr val="262626"/>
              </a:buClr>
              <a:buSzPts val="1400"/>
              <a:buFont typeface="Arial"/>
              <a:buChar char=" "/>
              <a:defRPr b="0" i="0" sz="1400" u="none" cap="none" strike="noStrike">
                <a:solidFill>
                  <a:srgbClr val="262626"/>
                </a:solidFill>
                <a:latin typeface="Calibri"/>
                <a:ea typeface="Calibri"/>
                <a:cs typeface="Calibri"/>
                <a:sym typeface="Calibri"/>
              </a:defRPr>
            </a:lvl9pPr>
          </a:lstStyle>
          <a:p/>
        </p:txBody>
      </p:sp>
      <p:sp>
        <p:nvSpPr>
          <p:cNvPr id="202" name="Google Shape;202;p31"/>
          <p:cNvSpPr txBox="1"/>
          <p:nvPr>
            <p:ph idx="10" type="dt"/>
          </p:nvPr>
        </p:nvSpPr>
        <p:spPr>
          <a:xfrm>
            <a:off x="514350" y="4809335"/>
            <a:ext cx="30861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3" name="Google Shape;203;p31"/>
          <p:cNvSpPr txBox="1"/>
          <p:nvPr>
            <p:ph idx="11" type="ftr"/>
          </p:nvPr>
        </p:nvSpPr>
        <p:spPr>
          <a:xfrm>
            <a:off x="514350" y="4916023"/>
            <a:ext cx="3771900" cy="17145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4" name="Google Shape;204;p31"/>
          <p:cNvSpPr txBox="1"/>
          <p:nvPr>
            <p:ph idx="12" type="sldNum"/>
          </p:nvPr>
        </p:nvSpPr>
        <p:spPr>
          <a:xfrm>
            <a:off x="6572944" y="4407309"/>
            <a:ext cx="2194560" cy="1047779"/>
          </a:xfrm>
          <a:prstGeom prst="rect">
            <a:avLst/>
          </a:prstGeom>
          <a:noFill/>
          <a:ln>
            <a:noFill/>
          </a:ln>
        </p:spPr>
        <p:txBody>
          <a:bodyPr anchorCtr="0" anchor="b"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C4DCE3"/>
            </a:gs>
          </a:gsLst>
          <a:lin ang="5400000" scaled="0"/>
        </a:gradFill>
      </p:bgPr>
    </p:bg>
    <p:spTree>
      <p:nvGrpSpPr>
        <p:cNvPr id="276" name="Shape 276"/>
        <p:cNvGrpSpPr/>
        <p:nvPr/>
      </p:nvGrpSpPr>
      <p:grpSpPr>
        <a:xfrm>
          <a:off x="0" y="0"/>
          <a:ext cx="0" cy="0"/>
          <a:chOff x="0" y="0"/>
          <a:chExt cx="0" cy="0"/>
        </a:xfrm>
      </p:grpSpPr>
      <p:grpSp>
        <p:nvGrpSpPr>
          <p:cNvPr id="277" name="Google Shape;277;p43"/>
          <p:cNvGrpSpPr/>
          <p:nvPr/>
        </p:nvGrpSpPr>
        <p:grpSpPr>
          <a:xfrm>
            <a:off x="1" y="171450"/>
            <a:ext cx="2138637" cy="4978971"/>
            <a:chOff x="2487613" y="285750"/>
            <a:chExt cx="2428875" cy="5654676"/>
          </a:xfrm>
        </p:grpSpPr>
        <p:sp>
          <p:nvSpPr>
            <p:cNvPr id="278" name="Google Shape;278;p43"/>
            <p:cNvSpPr/>
            <p:nvPr/>
          </p:nvSpPr>
          <p:spPr>
            <a:xfrm>
              <a:off x="2487613" y="2284413"/>
              <a:ext cx="85725" cy="533400"/>
            </a:xfrm>
            <a:custGeom>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3"/>
            <p:cNvSpPr/>
            <p:nvPr/>
          </p:nvSpPr>
          <p:spPr>
            <a:xfrm>
              <a:off x="2597151" y="2779713"/>
              <a:ext cx="550863" cy="1978025"/>
            </a:xfrm>
            <a:custGeom>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3"/>
            <p:cNvSpPr/>
            <p:nvPr/>
          </p:nvSpPr>
          <p:spPr>
            <a:xfrm>
              <a:off x="3175001" y="4730750"/>
              <a:ext cx="519113" cy="1209675"/>
            </a:xfrm>
            <a:custGeom>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3"/>
            <p:cNvSpPr/>
            <p:nvPr/>
          </p:nvSpPr>
          <p:spPr>
            <a:xfrm>
              <a:off x="3305176" y="5630863"/>
              <a:ext cx="146050" cy="309563"/>
            </a:xfrm>
            <a:custGeom>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3"/>
            <p:cNvSpPr/>
            <p:nvPr/>
          </p:nvSpPr>
          <p:spPr>
            <a:xfrm>
              <a:off x="2573338" y="2817813"/>
              <a:ext cx="700088" cy="2835275"/>
            </a:xfrm>
            <a:custGeom>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3"/>
            <p:cNvSpPr/>
            <p:nvPr/>
          </p:nvSpPr>
          <p:spPr>
            <a:xfrm>
              <a:off x="2506663" y="285750"/>
              <a:ext cx="90488" cy="2493963"/>
            </a:xfrm>
            <a:custGeom>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3"/>
            <p:cNvSpPr/>
            <p:nvPr/>
          </p:nvSpPr>
          <p:spPr>
            <a:xfrm>
              <a:off x="2554288" y="2598738"/>
              <a:ext cx="66675" cy="420688"/>
            </a:xfrm>
            <a:custGeom>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3"/>
            <p:cNvSpPr/>
            <p:nvPr/>
          </p:nvSpPr>
          <p:spPr>
            <a:xfrm>
              <a:off x="3143251" y="4757738"/>
              <a:ext cx="161925" cy="873125"/>
            </a:xfrm>
            <a:custGeom>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3"/>
            <p:cNvSpPr/>
            <p:nvPr/>
          </p:nvSpPr>
          <p:spPr>
            <a:xfrm>
              <a:off x="3148013" y="1282700"/>
              <a:ext cx="1768475" cy="3448050"/>
            </a:xfrm>
            <a:custGeom>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3"/>
            <p:cNvSpPr/>
            <p:nvPr/>
          </p:nvSpPr>
          <p:spPr>
            <a:xfrm>
              <a:off x="3273426" y="5653088"/>
              <a:ext cx="138113" cy="287338"/>
            </a:xfrm>
            <a:custGeom>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3"/>
            <p:cNvSpPr/>
            <p:nvPr/>
          </p:nvSpPr>
          <p:spPr>
            <a:xfrm>
              <a:off x="3143251" y="4656138"/>
              <a:ext cx="31750" cy="188913"/>
            </a:xfrm>
            <a:custGeom>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3"/>
            <p:cNvSpPr/>
            <p:nvPr/>
          </p:nvSpPr>
          <p:spPr>
            <a:xfrm>
              <a:off x="3211513" y="5410200"/>
              <a:ext cx="203200" cy="530225"/>
            </a:xfrm>
            <a:custGeom>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0" name="Google Shape;290;p43"/>
          <p:cNvGrpSpPr/>
          <p:nvPr/>
        </p:nvGrpSpPr>
        <p:grpSpPr>
          <a:xfrm>
            <a:off x="20417" y="118"/>
            <a:ext cx="1767506" cy="5139822"/>
            <a:chOff x="6627813" y="195610"/>
            <a:chExt cx="1952625" cy="5678141"/>
          </a:xfrm>
        </p:grpSpPr>
        <p:sp>
          <p:nvSpPr>
            <p:cNvPr id="291" name="Google Shape;291;p43"/>
            <p:cNvSpPr/>
            <p:nvPr/>
          </p:nvSpPr>
          <p:spPr>
            <a:xfrm>
              <a:off x="6627813" y="195610"/>
              <a:ext cx="409575" cy="3646488"/>
            </a:xfrm>
            <a:custGeom>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3"/>
            <p:cNvSpPr/>
            <p:nvPr/>
          </p:nvSpPr>
          <p:spPr>
            <a:xfrm>
              <a:off x="7061201" y="3771900"/>
              <a:ext cx="350838" cy="1309688"/>
            </a:xfrm>
            <a:custGeom>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3"/>
            <p:cNvSpPr/>
            <p:nvPr/>
          </p:nvSpPr>
          <p:spPr>
            <a:xfrm>
              <a:off x="7439026" y="5053013"/>
              <a:ext cx="357188" cy="820738"/>
            </a:xfrm>
            <a:custGeom>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3"/>
            <p:cNvSpPr/>
            <p:nvPr/>
          </p:nvSpPr>
          <p:spPr>
            <a:xfrm>
              <a:off x="7037388" y="3811588"/>
              <a:ext cx="457200" cy="1852613"/>
            </a:xfrm>
            <a:custGeom>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3"/>
            <p:cNvSpPr/>
            <p:nvPr/>
          </p:nvSpPr>
          <p:spPr>
            <a:xfrm>
              <a:off x="6992938" y="1263650"/>
              <a:ext cx="144463" cy="2508250"/>
            </a:xfrm>
            <a:custGeom>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3"/>
            <p:cNvSpPr/>
            <p:nvPr/>
          </p:nvSpPr>
          <p:spPr>
            <a:xfrm>
              <a:off x="7526338" y="5640388"/>
              <a:ext cx="111125" cy="233363"/>
            </a:xfrm>
            <a:custGeom>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3"/>
            <p:cNvSpPr/>
            <p:nvPr/>
          </p:nvSpPr>
          <p:spPr>
            <a:xfrm>
              <a:off x="7021513" y="3598863"/>
              <a:ext cx="68263" cy="423863"/>
            </a:xfrm>
            <a:custGeom>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3"/>
            <p:cNvSpPr/>
            <p:nvPr/>
          </p:nvSpPr>
          <p:spPr>
            <a:xfrm>
              <a:off x="7412038" y="2801938"/>
              <a:ext cx="1168400" cy="2251075"/>
            </a:xfrm>
            <a:custGeom>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3"/>
            <p:cNvSpPr/>
            <p:nvPr/>
          </p:nvSpPr>
          <p:spPr>
            <a:xfrm>
              <a:off x="7494588" y="5664200"/>
              <a:ext cx="100013" cy="209550"/>
            </a:xfrm>
            <a:custGeom>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3"/>
            <p:cNvSpPr/>
            <p:nvPr/>
          </p:nvSpPr>
          <p:spPr>
            <a:xfrm>
              <a:off x="7412038" y="5081588"/>
              <a:ext cx="114300" cy="558800"/>
            </a:xfrm>
            <a:custGeom>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3"/>
            <p:cNvSpPr/>
            <p:nvPr/>
          </p:nvSpPr>
          <p:spPr>
            <a:xfrm>
              <a:off x="7412038" y="4978400"/>
              <a:ext cx="31750" cy="188913"/>
            </a:xfrm>
            <a:custGeom>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3"/>
            <p:cNvSpPr/>
            <p:nvPr/>
          </p:nvSpPr>
          <p:spPr>
            <a:xfrm>
              <a:off x="7439026" y="5434013"/>
              <a:ext cx="174625" cy="439738"/>
            </a:xfrm>
            <a:custGeom>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3" name="Google Shape;303;p43"/>
          <p:cNvSpPr/>
          <p:nvPr/>
        </p:nvSpPr>
        <p:spPr>
          <a:xfrm>
            <a:off x="0" y="0"/>
            <a:ext cx="137160" cy="5143500"/>
          </a:xfrm>
          <a:prstGeom prst="rect">
            <a:avLst/>
          </a:prstGeom>
          <a:solidFill>
            <a:schemeClr val="dk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3"/>
          <p:cNvSpPr txBox="1"/>
          <p:nvPr>
            <p:ph type="title"/>
          </p:nvPr>
        </p:nvSpPr>
        <p:spPr>
          <a:xfrm>
            <a:off x="1944693" y="468083"/>
            <a:ext cx="6683765" cy="960667"/>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rgbClr val="168DBA"/>
              </a:buClr>
              <a:buSzPts val="2700"/>
              <a:buFont typeface="Century Gothic"/>
              <a:buNone/>
              <a:defRPr b="0" i="0" sz="2700" u="none" cap="none" strike="noStrike">
                <a:solidFill>
                  <a:srgbClr val="168DBA"/>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305" name="Google Shape;305;p43"/>
          <p:cNvSpPr txBox="1"/>
          <p:nvPr>
            <p:ph idx="1" type="body"/>
          </p:nvPr>
        </p:nvSpPr>
        <p:spPr>
          <a:xfrm>
            <a:off x="1941909" y="1600200"/>
            <a:ext cx="6686550" cy="2914650"/>
          </a:xfrm>
          <a:prstGeom prst="rect">
            <a:avLst/>
          </a:prstGeom>
          <a:noFill/>
          <a:ln>
            <a:noFill/>
          </a:ln>
        </p:spPr>
        <p:txBody>
          <a:bodyPr anchorCtr="0" anchor="t" bIns="68575" lIns="68575" spcFirstLastPara="1" rIns="68575" wrap="square" tIns="68575"/>
          <a:lstStyle>
            <a:lvl1pPr indent="-317500" lvl="0" marL="457200" marR="0" rtl="0" algn="l">
              <a:lnSpc>
                <a:spcPct val="100000"/>
              </a:lnSpc>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lnSpc>
                <a:spcPct val="100000"/>
              </a:lnSpc>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lnSpc>
                <a:spcPct val="100000"/>
              </a:lnSpc>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lnSpc>
                <a:spcPct val="100000"/>
              </a:lnSpc>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06" name="Google Shape;306;p43"/>
          <p:cNvSpPr txBox="1"/>
          <p:nvPr>
            <p:ph idx="10" type="dt"/>
          </p:nvPr>
        </p:nvSpPr>
        <p:spPr>
          <a:xfrm>
            <a:off x="7771209" y="4597828"/>
            <a:ext cx="859712" cy="277797"/>
          </a:xfrm>
          <a:prstGeom prst="rect">
            <a:avLst/>
          </a:prstGeom>
          <a:noFill/>
          <a:ln>
            <a:noFill/>
          </a:ln>
        </p:spPr>
        <p:txBody>
          <a:bodyPr anchorCtr="0" anchor="ctr" bIns="68575" lIns="68575" spcFirstLastPara="1" rIns="68575" wrap="square" tIns="68575"/>
          <a:lstStyle>
            <a:lvl1pPr lvl="0" marR="0" rtl="0" algn="r">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07" name="Google Shape;307;p43"/>
          <p:cNvSpPr txBox="1"/>
          <p:nvPr>
            <p:ph idx="11" type="ftr"/>
          </p:nvPr>
        </p:nvSpPr>
        <p:spPr>
          <a:xfrm>
            <a:off x="1941909" y="4601856"/>
            <a:ext cx="5714999" cy="273844"/>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7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308" name="Google Shape;308;p43"/>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FEFFFF"/>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1" name="Shape 431"/>
        <p:cNvGrpSpPr/>
        <p:nvPr/>
      </p:nvGrpSpPr>
      <p:grpSpPr>
        <a:xfrm>
          <a:off x="0" y="0"/>
          <a:ext cx="0" cy="0"/>
          <a:chOff x="0" y="0"/>
          <a:chExt cx="0" cy="0"/>
        </a:xfrm>
      </p:grpSpPr>
      <p:sp>
        <p:nvSpPr>
          <p:cNvPr id="432" name="Google Shape;432;p6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33" name="Google Shape;433;p6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4" name="Google Shape;434;p6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35" name="Google Shape;435;p6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436" name="Google Shape;436;p6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6" name="Shape 506"/>
        <p:cNvGrpSpPr/>
        <p:nvPr/>
      </p:nvGrpSpPr>
      <p:grpSpPr>
        <a:xfrm>
          <a:off x="0" y="0"/>
          <a:ext cx="0" cy="0"/>
          <a:chOff x="0" y="0"/>
          <a:chExt cx="0" cy="0"/>
        </a:xfrm>
      </p:grpSpPr>
      <p:sp>
        <p:nvSpPr>
          <p:cNvPr id="507" name="Google Shape;507;p7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8" name="Google Shape;508;p7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9" name="Google Shape;509;p7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10" name="Google Shape;510;p7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11" name="Google Shape;511;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7.xml"/><Relationship Id="rId3" Type="http://schemas.openxmlformats.org/officeDocument/2006/relationships/image" Target="../media/image13.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9.xml"/><Relationship Id="rId3" Type="http://schemas.openxmlformats.org/officeDocument/2006/relationships/image" Target="../media/image19.jpg"/><Relationship Id="rId4" Type="http://schemas.openxmlformats.org/officeDocument/2006/relationships/image" Target="../media/image15.jpg"/><Relationship Id="rId5" Type="http://schemas.openxmlformats.org/officeDocument/2006/relationships/image" Target="../media/image21.png"/><Relationship Id="rId6" Type="http://schemas.openxmlformats.org/officeDocument/2006/relationships/image" Target="../media/image17.png"/><Relationship Id="rId7"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dcoulter@atlantic.edu" TargetMode="External"/><Relationship Id="rId4" Type="http://schemas.openxmlformats.org/officeDocument/2006/relationships/hyperlink" Target="mailto:hjackson@ocean.edu" TargetMode="External"/><Relationship Id="rId5" Type="http://schemas.openxmlformats.org/officeDocument/2006/relationships/hyperlink" Target="mailto:jenningh@mccc.edu" TargetMode="External"/><Relationship Id="rId6" Type="http://schemas.openxmlformats.org/officeDocument/2006/relationships/hyperlink" Target="mailto:mack@essex.edu" TargetMode="External"/><Relationship Id="rId7" Type="http://schemas.openxmlformats.org/officeDocument/2006/relationships/hyperlink" Target="mailto:jmartin@salemcc.edu" TargetMode="External"/><Relationship Id="rId8" Type="http://schemas.openxmlformats.org/officeDocument/2006/relationships/hyperlink" Target="mailto:drogalski@njcc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84"/>
          <p:cNvSpPr txBox="1"/>
          <p:nvPr>
            <p:ph type="ctrTitle"/>
          </p:nvPr>
        </p:nvSpPr>
        <p:spPr>
          <a:xfrm>
            <a:off x="532589" y="457201"/>
            <a:ext cx="8054501" cy="2400300"/>
          </a:xfrm>
          <a:prstGeom prst="rect">
            <a:avLst/>
          </a:prstGeom>
          <a:noFill/>
          <a:ln>
            <a:noFill/>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entury Gothic"/>
              <a:buNone/>
            </a:pPr>
            <a:r>
              <a:rPr b="1" i="0" lang="en" sz="3600" u="none" cap="none" strike="noStrike">
                <a:solidFill>
                  <a:schemeClr val="lt1"/>
                </a:solidFill>
                <a:latin typeface="Century Gothic"/>
                <a:ea typeface="Century Gothic"/>
                <a:cs typeface="Century Gothic"/>
                <a:sym typeface="Century Gothic"/>
              </a:rPr>
              <a:t>DEVELOPMENTAL EDUCATION </a:t>
            </a:r>
            <a:br>
              <a:rPr b="1" i="0" lang="en" sz="3600" u="none" cap="none" strike="noStrike">
                <a:solidFill>
                  <a:schemeClr val="lt1"/>
                </a:solidFill>
                <a:latin typeface="Century Gothic"/>
                <a:ea typeface="Century Gothic"/>
                <a:cs typeface="Century Gothic"/>
                <a:sym typeface="Century Gothic"/>
              </a:rPr>
            </a:br>
            <a:r>
              <a:rPr b="1" i="0" lang="en" sz="3600" u="none" cap="none" strike="noStrike">
                <a:solidFill>
                  <a:schemeClr val="lt1"/>
                </a:solidFill>
                <a:latin typeface="Century Gothic"/>
                <a:ea typeface="Century Gothic"/>
                <a:cs typeface="Century Gothic"/>
                <a:sym typeface="Century Gothic"/>
              </a:rPr>
              <a:t>MEETS DUAL ENROLLMENT:  </a:t>
            </a:r>
            <a:br>
              <a:rPr b="1" i="0" lang="en" sz="3600" u="none" cap="none" strike="noStrike">
                <a:solidFill>
                  <a:schemeClr val="lt1"/>
                </a:solidFill>
                <a:latin typeface="Century Gothic"/>
                <a:ea typeface="Century Gothic"/>
                <a:cs typeface="Century Gothic"/>
                <a:sym typeface="Century Gothic"/>
              </a:rPr>
            </a:br>
            <a:r>
              <a:rPr b="1" i="0" lang="en" sz="3600" u="none" cap="none" strike="noStrike">
                <a:solidFill>
                  <a:schemeClr val="lt1"/>
                </a:solidFill>
                <a:latin typeface="Century Gothic"/>
                <a:ea typeface="Century Gothic"/>
                <a:cs typeface="Century Gothic"/>
                <a:sym typeface="Century Gothic"/>
              </a:rPr>
              <a:t>ALP FOR HIGH SCHOOL STUDENTS</a:t>
            </a:r>
            <a:br>
              <a:rPr b="1" i="0" lang="en" sz="3600" u="none" cap="none" strike="noStrike">
                <a:solidFill>
                  <a:schemeClr val="lt1"/>
                </a:solidFill>
                <a:latin typeface="Century Gothic"/>
                <a:ea typeface="Century Gothic"/>
                <a:cs typeface="Century Gothic"/>
                <a:sym typeface="Century Gothic"/>
              </a:rPr>
            </a:br>
            <a:endParaRPr b="1" i="0" sz="3600" u="none" cap="none" strike="noStrike">
              <a:solidFill>
                <a:schemeClr val="lt1"/>
              </a:solidFill>
              <a:latin typeface="Century Gothic"/>
              <a:ea typeface="Century Gothic"/>
              <a:cs typeface="Century Gothic"/>
              <a:sym typeface="Century Gothic"/>
            </a:endParaRPr>
          </a:p>
        </p:txBody>
      </p:sp>
      <p:sp>
        <p:nvSpPr>
          <p:cNvPr id="587" name="Google Shape;587;p84"/>
          <p:cNvSpPr txBox="1"/>
          <p:nvPr>
            <p:ph idx="1" type="subTitle"/>
          </p:nvPr>
        </p:nvSpPr>
        <p:spPr>
          <a:xfrm>
            <a:off x="532589" y="2674620"/>
            <a:ext cx="8054501" cy="219456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800"/>
              <a:buFont typeface="Arial"/>
              <a:buNone/>
            </a:pPr>
            <a:r>
              <a:rPr b="1" i="0" lang="en" sz="1800" u="none" cap="small" strike="noStrike">
                <a:solidFill>
                  <a:schemeClr val="lt1"/>
                </a:solidFill>
                <a:latin typeface="Century Gothic"/>
                <a:ea typeface="Century Gothic"/>
                <a:cs typeface="Century Gothic"/>
                <a:sym typeface="Century Gothic"/>
              </a:rPr>
              <a:t>PRESENTERS FROM NEW JERSEY</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Denise Coulter:  Dean of Liberal Studies, Atlantic Cape Community College</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Henry Jackson:  Executive Director of Academic Success, Ocean County College</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Heather Jennings:  Professor of Psychology, Mercer County Community College</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Marva Mack:  Associate Dean Pre-College Readiness Programs and Initiatives, Essex County College</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Jennifer Martin:  Associate Professor of English, Salem Community College</a:t>
            </a:r>
            <a:endParaRPr b="0" i="0" sz="1100" u="none" cap="small"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700"/>
              </a:spcBef>
              <a:spcAft>
                <a:spcPts val="0"/>
              </a:spcAft>
              <a:buClr>
                <a:schemeClr val="lt1"/>
              </a:buClr>
              <a:buSzPts val="1200"/>
              <a:buFont typeface="Arial"/>
              <a:buNone/>
            </a:pPr>
            <a:r>
              <a:rPr b="0" i="0" lang="en" sz="1200" u="none" cap="small" strike="noStrike">
                <a:solidFill>
                  <a:schemeClr val="lt1"/>
                </a:solidFill>
                <a:latin typeface="Century Gothic"/>
                <a:ea typeface="Century Gothic"/>
                <a:cs typeface="Century Gothic"/>
                <a:sym typeface="Century Gothic"/>
              </a:rPr>
              <a:t>Donna Rogalski:  Assistant Director, NJ Center for Student Success</a:t>
            </a:r>
            <a:endParaRPr b="0" i="0" sz="1500" u="none" cap="small"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Google Shape;645;p93"/>
          <p:cNvSpPr txBox="1"/>
          <p:nvPr>
            <p:ph idx="1" type="body"/>
          </p:nvPr>
        </p:nvSpPr>
        <p:spPr>
          <a:xfrm>
            <a:off x="477084" y="487295"/>
            <a:ext cx="8229600" cy="33944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en" sz="1800" u="none" cap="none" strike="noStrike">
                <a:solidFill>
                  <a:schemeClr val="dk1"/>
                </a:solidFill>
                <a:latin typeface="Calibri"/>
                <a:ea typeface="Calibri"/>
                <a:cs typeface="Calibri"/>
                <a:sym typeface="Calibri"/>
              </a:rPr>
              <a:t>Survey Results:</a:t>
            </a:r>
            <a:endParaRPr b="1" i="0" sz="1800" u="none" cap="none" strike="noStrike">
              <a:solidFill>
                <a:schemeClr val="dk1"/>
              </a:solidFill>
              <a:latin typeface="Calibri"/>
              <a:ea typeface="Calibri"/>
              <a:cs typeface="Calibri"/>
              <a:sym typeface="Calibri"/>
            </a:endParaRPr>
          </a:p>
          <a:p>
            <a:pPr indent="-247650" lvl="1" marL="742950" marR="0" rtl="0" algn="l">
              <a:lnSpc>
                <a:spcPct val="100000"/>
              </a:lnSpc>
              <a:spcBef>
                <a:spcPts val="48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86% of students pursued this opportunity to save money; 79% were interested in earning college credits in HS</a:t>
            </a:r>
            <a:endParaRPr b="0" i="0" sz="1800" u="none" cap="none" strike="noStrike">
              <a:solidFill>
                <a:schemeClr val="dk1"/>
              </a:solidFill>
              <a:latin typeface="Calibri"/>
              <a:ea typeface="Calibri"/>
              <a:cs typeface="Calibri"/>
              <a:sym typeface="Calibri"/>
            </a:endParaRPr>
          </a:p>
          <a:p>
            <a:pPr indent="-247650" lvl="1" marL="742950" marR="0" rtl="0" algn="l">
              <a:lnSpc>
                <a:spcPct val="100000"/>
              </a:lnSpc>
              <a:spcBef>
                <a:spcPts val="48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92% reported they planned to attend Atlantic Cape in the fall</a:t>
            </a:r>
            <a:endParaRPr b="0" i="0" sz="1800" u="none" cap="none" strike="noStrike">
              <a:solidFill>
                <a:schemeClr val="dk1"/>
              </a:solidFill>
              <a:latin typeface="Calibri"/>
              <a:ea typeface="Calibri"/>
              <a:cs typeface="Calibri"/>
              <a:sym typeface="Calibri"/>
            </a:endParaRPr>
          </a:p>
          <a:p>
            <a:pPr indent="-247650" lvl="1" marL="742950" marR="0" rtl="0" algn="l">
              <a:lnSpc>
                <a:spcPct val="100000"/>
              </a:lnSpc>
              <a:spcBef>
                <a:spcPts val="48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Reported benefits from students:</a:t>
            </a:r>
            <a:endParaRPr b="0" i="0" sz="1800" u="none" cap="none" strike="noStrike">
              <a:solidFill>
                <a:schemeClr val="dk1"/>
              </a:solidFill>
              <a:latin typeface="Calibri"/>
              <a:ea typeface="Calibri"/>
              <a:cs typeface="Calibri"/>
              <a:sym typeface="Calibri"/>
            </a:endParaRPr>
          </a:p>
          <a:p>
            <a:pPr indent="-228600" lvl="2" marL="1143000" marR="0" rtl="0" algn="l">
              <a:lnSpc>
                <a:spcPct val="100000"/>
              </a:lnSpc>
              <a:spcBef>
                <a:spcPts val="36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 learned responsibility, making study groups, and basic college skills.”</a:t>
            </a:r>
            <a:endParaRPr b="0" i="0" sz="1800" u="none" cap="none" strike="noStrike">
              <a:solidFill>
                <a:schemeClr val="dk1"/>
              </a:solidFill>
              <a:latin typeface="Calibri"/>
              <a:ea typeface="Calibri"/>
              <a:cs typeface="Calibri"/>
              <a:sym typeface="Calibri"/>
            </a:endParaRPr>
          </a:p>
          <a:p>
            <a:pPr indent="-228600" lvl="2" marL="1143000" marR="0" rtl="0" algn="l">
              <a:lnSpc>
                <a:spcPct val="100000"/>
              </a:lnSpc>
              <a:spcBef>
                <a:spcPts val="36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“It saved time and money”</a:t>
            </a:r>
            <a:endParaRPr b="0" i="0" sz="1800" u="none" cap="none" strike="noStrike">
              <a:solidFill>
                <a:schemeClr val="dk1"/>
              </a:solidFill>
              <a:latin typeface="Calibri"/>
              <a:ea typeface="Calibri"/>
              <a:cs typeface="Calibri"/>
              <a:sym typeface="Calibri"/>
            </a:endParaRPr>
          </a:p>
          <a:p>
            <a:pPr indent="-228600" lvl="2" marL="1143000" marR="0" rtl="0" algn="l">
              <a:lnSpc>
                <a:spcPct val="100000"/>
              </a:lnSpc>
              <a:spcBef>
                <a:spcPts val="36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 had a good professor to teach this course, and the ALP program should stick around for other students to benefit from earning college credits ahead of time.”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94"/>
          <p:cNvSpPr txBox="1"/>
          <p:nvPr>
            <p:ph type="ctrTitle"/>
          </p:nvPr>
        </p:nvSpPr>
        <p:spPr>
          <a:xfrm>
            <a:off x="190675" y="514350"/>
            <a:ext cx="8719200" cy="22287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FFFFFF"/>
              </a:buClr>
              <a:buSzPts val="4100"/>
              <a:buFont typeface="Calibri"/>
              <a:buNone/>
            </a:pPr>
            <a:r>
              <a:rPr b="0" i="0" lang="en" sz="4100" u="none" cap="none" strike="noStrike">
                <a:solidFill>
                  <a:srgbClr val="FFFFFF"/>
                </a:solidFill>
                <a:latin typeface="Calibri"/>
                <a:ea typeface="Calibri"/>
                <a:cs typeface="Calibri"/>
                <a:sym typeface="Calibri"/>
              </a:rPr>
              <a:t>Henry Jackson, Ed.D.  </a:t>
            </a:r>
            <a:br>
              <a:rPr b="0" i="0" lang="en" sz="4100" u="none" cap="none" strike="noStrike">
                <a:solidFill>
                  <a:srgbClr val="FFFFFF"/>
                </a:solidFill>
                <a:latin typeface="Calibri"/>
                <a:ea typeface="Calibri"/>
                <a:cs typeface="Calibri"/>
                <a:sym typeface="Calibri"/>
              </a:rPr>
            </a:br>
            <a:r>
              <a:rPr b="0" i="0" lang="en" sz="4100" u="none" cap="none" strike="noStrike">
                <a:solidFill>
                  <a:srgbClr val="FFFFFF"/>
                </a:solidFill>
                <a:latin typeface="Calibri"/>
                <a:ea typeface="Calibri"/>
                <a:cs typeface="Calibri"/>
                <a:sym typeface="Calibri"/>
              </a:rPr>
              <a:t>Executive Director of Academic Success</a:t>
            </a:r>
            <a:br>
              <a:rPr b="0" i="0" lang="en" sz="4100" u="none" cap="none" strike="noStrike">
                <a:solidFill>
                  <a:srgbClr val="FFFFFF"/>
                </a:solidFill>
                <a:latin typeface="Calibri"/>
                <a:ea typeface="Calibri"/>
                <a:cs typeface="Calibri"/>
                <a:sym typeface="Calibri"/>
              </a:rPr>
            </a:br>
            <a:r>
              <a:rPr b="0" i="0" lang="en" sz="4100" u="none" cap="none" strike="noStrike">
                <a:solidFill>
                  <a:srgbClr val="FFFFFF"/>
                </a:solidFill>
                <a:latin typeface="Calibri"/>
                <a:ea typeface="Calibri"/>
                <a:cs typeface="Calibri"/>
                <a:sym typeface="Calibri"/>
              </a:rPr>
              <a:t>Ocean County College</a:t>
            </a:r>
            <a:endParaRPr b="0" i="0" sz="1100" u="none" cap="none" strike="noStrike">
              <a:solidFill>
                <a:srgbClr val="FFFFFF"/>
              </a:solidFill>
              <a:latin typeface="Calibri"/>
              <a:ea typeface="Calibri"/>
              <a:cs typeface="Calibri"/>
              <a:sym typeface="Calibri"/>
            </a:endParaRPr>
          </a:p>
        </p:txBody>
      </p:sp>
      <p:pic>
        <p:nvPicPr>
          <p:cNvPr id="651" name="Google Shape;651;p94"/>
          <p:cNvPicPr preferRelativeResize="0"/>
          <p:nvPr/>
        </p:nvPicPr>
        <p:blipFill rotWithShape="1">
          <a:blip r:embed="rId3">
            <a:alphaModFix/>
          </a:blip>
          <a:srcRect b="0" l="0" r="0" t="0"/>
          <a:stretch/>
        </p:blipFill>
        <p:spPr>
          <a:xfrm>
            <a:off x="5579395" y="3413151"/>
            <a:ext cx="3282425" cy="14812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95"/>
          <p:cNvSpPr txBox="1"/>
          <p:nvPr>
            <p:ph type="ctrTitle"/>
          </p:nvPr>
        </p:nvSpPr>
        <p:spPr>
          <a:xfrm>
            <a:off x="513150" y="514350"/>
            <a:ext cx="7686900" cy="811800"/>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6600"/>
              <a:buFont typeface="Calibri"/>
              <a:buNone/>
            </a:pPr>
            <a:br>
              <a:rPr b="0" i="0" lang="en" sz="6600" u="none" cap="none" strike="noStrike">
                <a:solidFill>
                  <a:srgbClr val="FFFFFF"/>
                </a:solidFill>
                <a:latin typeface="Calibri"/>
                <a:ea typeface="Calibri"/>
                <a:cs typeface="Calibri"/>
                <a:sym typeface="Calibri"/>
              </a:rPr>
            </a:br>
            <a:br>
              <a:rPr b="0" i="0" lang="en" sz="6600" u="none" cap="none" strike="noStrike">
                <a:solidFill>
                  <a:srgbClr val="FFFFFF"/>
                </a:solidFill>
                <a:latin typeface="Calibri"/>
                <a:ea typeface="Calibri"/>
                <a:cs typeface="Calibri"/>
                <a:sym typeface="Calibri"/>
              </a:rPr>
            </a:br>
            <a:br>
              <a:rPr b="0" i="0" lang="en" sz="6600" u="none" cap="none" strike="noStrike">
                <a:solidFill>
                  <a:srgbClr val="FFFFFF"/>
                </a:solidFill>
                <a:latin typeface="Calibri"/>
                <a:ea typeface="Calibri"/>
                <a:cs typeface="Calibri"/>
                <a:sym typeface="Calibri"/>
              </a:rPr>
            </a:br>
            <a:r>
              <a:rPr b="0" i="0" lang="en" sz="4100" u="none" cap="none" strike="noStrike">
                <a:solidFill>
                  <a:srgbClr val="FFFFFF"/>
                </a:solidFill>
                <a:latin typeface="Calibri"/>
                <a:ea typeface="Calibri"/>
                <a:cs typeface="Calibri"/>
                <a:sym typeface="Calibri"/>
              </a:rPr>
              <a:t>ALP design in the high school</a:t>
            </a:r>
            <a:endParaRPr b="0" i="0" sz="6600" u="none" cap="none" strike="noStrike">
              <a:solidFill>
                <a:srgbClr val="FFFFFF"/>
              </a:solidFill>
              <a:latin typeface="Calibri"/>
              <a:ea typeface="Calibri"/>
              <a:cs typeface="Calibri"/>
              <a:sym typeface="Calibri"/>
            </a:endParaRPr>
          </a:p>
        </p:txBody>
      </p:sp>
      <p:sp>
        <p:nvSpPr>
          <p:cNvPr id="657" name="Google Shape;657;p95"/>
          <p:cNvSpPr txBox="1"/>
          <p:nvPr>
            <p:ph idx="1" type="subTitle"/>
          </p:nvPr>
        </p:nvSpPr>
        <p:spPr>
          <a:xfrm>
            <a:off x="537433" y="1661715"/>
            <a:ext cx="8069100" cy="28215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chemeClr val="lt1"/>
              </a:buClr>
              <a:buSzPts val="1800"/>
              <a:buFont typeface="Arial"/>
              <a:buNone/>
            </a:pPr>
            <a:r>
              <a:rPr b="0" i="0" lang="en" sz="1800" u="none" cap="none" strike="noStrike">
                <a:solidFill>
                  <a:schemeClr val="lt1"/>
                </a:solidFill>
                <a:latin typeface="Calibri"/>
                <a:ea typeface="Calibri"/>
                <a:cs typeface="Calibri"/>
                <a:sym typeface="Calibri"/>
              </a:rPr>
              <a:t>OCC offered two English ALP courses: </a:t>
            </a:r>
            <a:endParaRPr b="0" i="0" sz="1100" u="none" cap="none" strike="noStrike">
              <a:solidFill>
                <a:schemeClr val="lt1"/>
              </a:solidFill>
              <a:latin typeface="Calibri"/>
              <a:ea typeface="Calibri"/>
              <a:cs typeface="Calibri"/>
              <a:sym typeface="Calibri"/>
            </a:endParaRPr>
          </a:p>
          <a:p>
            <a:pPr indent="-254000" lvl="0" marL="254000" marR="0" rtl="0" algn="l">
              <a:lnSpc>
                <a:spcPct val="85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District one embedded the course and the workshop into the students regular school day; </a:t>
            </a:r>
            <a:endParaRPr b="0" i="0" sz="1800" u="none" cap="none" strike="noStrike">
              <a:solidFill>
                <a:schemeClr val="lt1"/>
              </a:solidFill>
              <a:latin typeface="Calibri"/>
              <a:ea typeface="Calibri"/>
              <a:cs typeface="Calibri"/>
              <a:sym typeface="Calibri"/>
            </a:endParaRPr>
          </a:p>
          <a:p>
            <a:pPr indent="-254000" lvl="0" marL="254000" marR="0" rtl="0" algn="l">
              <a:lnSpc>
                <a:spcPct val="85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District two offered the course once a week after school and the workshop was offered once a week after school.  </a:t>
            </a:r>
            <a:endParaRPr b="0" i="0" sz="1800" u="none" cap="none" strike="noStrike">
              <a:solidFill>
                <a:schemeClr val="lt1"/>
              </a:solidFill>
              <a:latin typeface="Calibri"/>
              <a:ea typeface="Calibri"/>
              <a:cs typeface="Calibri"/>
              <a:sym typeface="Calibri"/>
            </a:endParaRPr>
          </a:p>
          <a:p>
            <a:pPr indent="-254000" lvl="0" marL="254000" marR="0" rtl="0" algn="l">
              <a:lnSpc>
                <a:spcPct val="85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District two contained two high schools and allowed students from both high schools in the district an opportunity to participate.</a:t>
            </a:r>
            <a:endParaRPr b="0" i="0" sz="1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658" name="Google Shape;658;p95"/>
          <p:cNvPicPr preferRelativeResize="0"/>
          <p:nvPr/>
        </p:nvPicPr>
        <p:blipFill rotWithShape="1">
          <a:blip r:embed="rId3">
            <a:alphaModFix/>
          </a:blip>
          <a:srcRect b="0" l="0" r="0" t="0"/>
          <a:stretch/>
        </p:blipFill>
        <p:spPr>
          <a:xfrm>
            <a:off x="5896304" y="3947436"/>
            <a:ext cx="2847275" cy="1122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96"/>
          <p:cNvSpPr txBox="1"/>
          <p:nvPr>
            <p:ph type="ctrTitle"/>
          </p:nvPr>
        </p:nvSpPr>
        <p:spPr>
          <a:xfrm>
            <a:off x="513150" y="514350"/>
            <a:ext cx="8186700" cy="1366500"/>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100"/>
              <a:buFont typeface="Calibri"/>
              <a:buNone/>
            </a:pPr>
            <a:r>
              <a:rPr b="0" i="0" lang="en" sz="4100" u="none" cap="none" strike="noStrike">
                <a:solidFill>
                  <a:srgbClr val="FFFFFF"/>
                </a:solidFill>
                <a:latin typeface="Calibri"/>
                <a:ea typeface="Calibri"/>
                <a:cs typeface="Calibri"/>
                <a:sym typeface="Calibri"/>
              </a:rPr>
              <a:t>Establishing college and high school partnerships</a:t>
            </a:r>
            <a:endParaRPr b="0" i="0" sz="5900" u="none" cap="none" strike="noStrike">
              <a:solidFill>
                <a:srgbClr val="FFFFFF"/>
              </a:solidFill>
              <a:latin typeface="Calibri"/>
              <a:ea typeface="Calibri"/>
              <a:cs typeface="Calibri"/>
              <a:sym typeface="Calibri"/>
            </a:endParaRPr>
          </a:p>
        </p:txBody>
      </p:sp>
      <p:sp>
        <p:nvSpPr>
          <p:cNvPr id="664" name="Google Shape;664;p96"/>
          <p:cNvSpPr txBox="1"/>
          <p:nvPr>
            <p:ph idx="1" type="subTitle"/>
          </p:nvPr>
        </p:nvSpPr>
        <p:spPr>
          <a:xfrm>
            <a:off x="513159" y="2019319"/>
            <a:ext cx="7971300" cy="2527800"/>
          </a:xfrm>
          <a:prstGeom prst="rect">
            <a:avLst/>
          </a:prstGeom>
          <a:noFill/>
          <a:ln>
            <a:noFill/>
          </a:ln>
        </p:spPr>
        <p:txBody>
          <a:bodyPr anchorCtr="0" anchor="t" bIns="34275" lIns="68575" spcFirstLastPara="1" rIns="68575" wrap="square" tIns="34275">
            <a:noAutofit/>
          </a:bodyPr>
          <a:lstStyle/>
          <a:p>
            <a:pPr indent="-247650" lvl="0" marL="254000" marR="0" rtl="0" algn="l">
              <a:lnSpc>
                <a:spcPct val="85000"/>
              </a:lnSpc>
              <a:spcBef>
                <a:spcPts val="0"/>
              </a:spcBef>
              <a:spcAft>
                <a:spcPts val="0"/>
              </a:spcAft>
              <a:buClr>
                <a:schemeClr val="lt1"/>
              </a:buClr>
              <a:buSzPts val="2100"/>
              <a:buFont typeface="Arial"/>
              <a:buChar char="•"/>
            </a:pPr>
            <a:r>
              <a:rPr b="0" i="0" lang="en" sz="2100" u="none" cap="none" strike="noStrike">
                <a:solidFill>
                  <a:schemeClr val="lt1"/>
                </a:solidFill>
                <a:latin typeface="Calibri"/>
                <a:ea typeface="Calibri"/>
                <a:cs typeface="Calibri"/>
                <a:sym typeface="Calibri"/>
              </a:rPr>
              <a:t>Year one of the College Readiness Now Grant we started with three schools</a:t>
            </a:r>
            <a:endParaRPr b="0" i="0" sz="1100" u="none" cap="none" strike="noStrike">
              <a:solidFill>
                <a:schemeClr val="lt1"/>
              </a:solidFill>
              <a:latin typeface="Calibri"/>
              <a:ea typeface="Calibri"/>
              <a:cs typeface="Calibri"/>
              <a:sym typeface="Calibri"/>
            </a:endParaRPr>
          </a:p>
          <a:p>
            <a:pPr indent="-247650" lvl="0" marL="254000" marR="0" rtl="0" algn="l">
              <a:lnSpc>
                <a:spcPct val="85000"/>
              </a:lnSpc>
              <a:spcBef>
                <a:spcPts val="1000"/>
              </a:spcBef>
              <a:spcAft>
                <a:spcPts val="0"/>
              </a:spcAft>
              <a:buClr>
                <a:schemeClr val="lt1"/>
              </a:buClr>
              <a:buSzPts val="2100"/>
              <a:buFont typeface="Arial"/>
              <a:buChar char="•"/>
            </a:pPr>
            <a:r>
              <a:rPr b="0" i="0" lang="en" sz="2100" u="none" cap="none" strike="noStrike">
                <a:solidFill>
                  <a:schemeClr val="lt1"/>
                </a:solidFill>
                <a:latin typeface="Calibri"/>
                <a:ea typeface="Calibri"/>
                <a:cs typeface="Calibri"/>
                <a:sym typeface="Calibri"/>
              </a:rPr>
              <a:t>Year two we moved from three schools to seven schools</a:t>
            </a:r>
            <a:endParaRPr b="0" i="0" sz="1100" u="none" cap="none" strike="noStrike">
              <a:solidFill>
                <a:schemeClr val="lt1"/>
              </a:solidFill>
              <a:latin typeface="Calibri"/>
              <a:ea typeface="Calibri"/>
              <a:cs typeface="Calibri"/>
              <a:sym typeface="Calibri"/>
            </a:endParaRPr>
          </a:p>
          <a:p>
            <a:pPr indent="-247650" lvl="0" marL="254000" marR="0" rtl="0" algn="l">
              <a:lnSpc>
                <a:spcPct val="85000"/>
              </a:lnSpc>
              <a:spcBef>
                <a:spcPts val="1000"/>
              </a:spcBef>
              <a:spcAft>
                <a:spcPts val="0"/>
              </a:spcAft>
              <a:buClr>
                <a:schemeClr val="lt1"/>
              </a:buClr>
              <a:buSzPts val="2100"/>
              <a:buFont typeface="Arial"/>
              <a:buChar char="•"/>
            </a:pPr>
            <a:r>
              <a:rPr b="0" i="0" lang="en" sz="2100" u="none" cap="none" strike="noStrike">
                <a:solidFill>
                  <a:schemeClr val="lt1"/>
                </a:solidFill>
                <a:latin typeface="Calibri"/>
                <a:ea typeface="Calibri"/>
                <a:cs typeface="Calibri"/>
                <a:sym typeface="Calibri"/>
              </a:rPr>
              <a:t>To date we have established and sustained partnerships with 16 Ocean County High School Districts and two Ocean County Vocational and Technical Schools</a:t>
            </a:r>
            <a:endParaRPr b="0" i="0" sz="2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665" name="Google Shape;665;p96"/>
          <p:cNvPicPr preferRelativeResize="0"/>
          <p:nvPr/>
        </p:nvPicPr>
        <p:blipFill rotWithShape="1">
          <a:blip r:embed="rId3">
            <a:alphaModFix/>
          </a:blip>
          <a:srcRect b="0" l="0" r="0" t="0"/>
          <a:stretch/>
        </p:blipFill>
        <p:spPr>
          <a:xfrm>
            <a:off x="5896304" y="3947436"/>
            <a:ext cx="2847275" cy="1122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97"/>
          <p:cNvSpPr txBox="1"/>
          <p:nvPr>
            <p:ph type="ctrTitle"/>
          </p:nvPr>
        </p:nvSpPr>
        <p:spPr>
          <a:xfrm>
            <a:off x="513158" y="514349"/>
            <a:ext cx="8265082" cy="1829708"/>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Managing transportation logistics</a:t>
            </a:r>
            <a:br>
              <a:rPr b="0" i="0" lang="en" sz="6600" u="none" cap="none" strike="noStrike">
                <a:solidFill>
                  <a:srgbClr val="FFFFFF"/>
                </a:solidFill>
                <a:latin typeface="Calibri"/>
                <a:ea typeface="Calibri"/>
                <a:cs typeface="Calibri"/>
                <a:sym typeface="Calibri"/>
              </a:rPr>
            </a:br>
            <a:endParaRPr b="0" i="0" sz="6600" u="none" cap="none" strike="noStrike">
              <a:solidFill>
                <a:srgbClr val="FFFFFF"/>
              </a:solidFill>
              <a:latin typeface="Calibri"/>
              <a:ea typeface="Calibri"/>
              <a:cs typeface="Calibri"/>
              <a:sym typeface="Calibri"/>
            </a:endParaRPr>
          </a:p>
        </p:txBody>
      </p:sp>
      <p:sp>
        <p:nvSpPr>
          <p:cNvPr id="671" name="Google Shape;671;p97"/>
          <p:cNvSpPr txBox="1"/>
          <p:nvPr>
            <p:ph idx="1" type="subTitle"/>
          </p:nvPr>
        </p:nvSpPr>
        <p:spPr>
          <a:xfrm>
            <a:off x="513158" y="1769549"/>
            <a:ext cx="8098500" cy="27309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85000"/>
              </a:lnSpc>
              <a:spcBef>
                <a:spcPts val="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For district one: transportation was not a problem because the course was held during the regular school day; </a:t>
            </a:r>
            <a:endParaRPr b="0" i="0" sz="1100" u="none" cap="none" strike="noStrike">
              <a:solidFill>
                <a:schemeClr val="lt1"/>
              </a:solidFill>
              <a:latin typeface="Calibri"/>
              <a:ea typeface="Calibri"/>
              <a:cs typeface="Calibri"/>
              <a:sym typeface="Calibri"/>
            </a:endParaRPr>
          </a:p>
          <a:p>
            <a:pPr indent="-254000" lvl="0" marL="254000" marR="0" rtl="0" algn="l">
              <a:lnSpc>
                <a:spcPct val="85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For district two: the course took place after school at one of the district’s high schools; </a:t>
            </a:r>
            <a:endParaRPr b="0" i="0" sz="1100" u="none" cap="none" strike="noStrike">
              <a:solidFill>
                <a:schemeClr val="lt1"/>
              </a:solidFill>
              <a:latin typeface="Calibri"/>
              <a:ea typeface="Calibri"/>
              <a:cs typeface="Calibri"/>
              <a:sym typeface="Calibri"/>
            </a:endParaRPr>
          </a:p>
          <a:p>
            <a:pPr indent="-254000" lvl="0" marL="254000" marR="0" rtl="0" algn="l">
              <a:lnSpc>
                <a:spcPct val="85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Since students from both district high schools were able to participate, students were provided transportation to the high school by the district, however;  students had to find there own transportation home.</a:t>
            </a:r>
            <a:endParaRPr b="0" i="0" sz="1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72" name="Google Shape;672;p97"/>
          <p:cNvPicPr preferRelativeResize="0"/>
          <p:nvPr/>
        </p:nvPicPr>
        <p:blipFill rotWithShape="1">
          <a:blip r:embed="rId3">
            <a:alphaModFix/>
          </a:blip>
          <a:srcRect b="0" l="0" r="0" t="0"/>
          <a:stretch/>
        </p:blipFill>
        <p:spPr>
          <a:xfrm>
            <a:off x="5896304" y="3947436"/>
            <a:ext cx="2847275" cy="11227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98"/>
          <p:cNvSpPr txBox="1"/>
          <p:nvPr>
            <p:ph type="ctrTitle"/>
          </p:nvPr>
        </p:nvSpPr>
        <p:spPr>
          <a:xfrm>
            <a:off x="500625" y="185973"/>
            <a:ext cx="8086800" cy="1642800"/>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Assessing multiple measures for course placement</a:t>
            </a:r>
            <a:endParaRPr b="0" i="0" sz="6600" u="none" cap="none" strike="noStrike">
              <a:solidFill>
                <a:srgbClr val="FFFFFF"/>
              </a:solidFill>
              <a:latin typeface="Calibri"/>
              <a:ea typeface="Calibri"/>
              <a:cs typeface="Calibri"/>
              <a:sym typeface="Calibri"/>
            </a:endParaRPr>
          </a:p>
        </p:txBody>
      </p:sp>
      <p:sp>
        <p:nvSpPr>
          <p:cNvPr id="678" name="Google Shape;678;p98"/>
          <p:cNvSpPr txBox="1"/>
          <p:nvPr>
            <p:ph idx="1" type="subTitle"/>
          </p:nvPr>
        </p:nvSpPr>
        <p:spPr>
          <a:xfrm>
            <a:off x="500634" y="2272937"/>
            <a:ext cx="8160040" cy="2351315"/>
          </a:xfrm>
          <a:prstGeom prst="rect">
            <a:avLst/>
          </a:prstGeom>
          <a:noFill/>
          <a:ln>
            <a:noFill/>
          </a:ln>
        </p:spPr>
        <p:txBody>
          <a:bodyPr anchorCtr="0" anchor="t" bIns="34275" lIns="68575" spcFirstLastPara="1" rIns="68575" wrap="square" tIns="34275">
            <a:noAutofit/>
          </a:bodyPr>
          <a:lstStyle/>
          <a:p>
            <a:pPr indent="-127000" lvl="0" marL="127000" marR="0" rtl="0" algn="l">
              <a:lnSpc>
                <a:spcPct val="85000"/>
              </a:lnSpc>
              <a:spcBef>
                <a:spcPts val="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A variety of measures were used to determine college readiness (ACT, SAT, PSAT, PARCC, OCC Accuplacer).  In some instances performance in high school was also used.</a:t>
            </a:r>
            <a:endParaRPr b="0" i="0" sz="1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679" name="Google Shape;679;p98"/>
          <p:cNvPicPr preferRelativeResize="0"/>
          <p:nvPr/>
        </p:nvPicPr>
        <p:blipFill rotWithShape="1">
          <a:blip r:embed="rId3">
            <a:alphaModFix/>
          </a:blip>
          <a:srcRect b="0" l="0" r="0" t="0"/>
          <a:stretch/>
        </p:blipFill>
        <p:spPr>
          <a:xfrm>
            <a:off x="5888421" y="3798524"/>
            <a:ext cx="2847275" cy="1122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99"/>
          <p:cNvSpPr txBox="1"/>
          <p:nvPr>
            <p:ph type="ctrTitle"/>
          </p:nvPr>
        </p:nvSpPr>
        <p:spPr>
          <a:xfrm>
            <a:off x="452628" y="577850"/>
            <a:ext cx="8086725" cy="1675493"/>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Curriculum design</a:t>
            </a:r>
            <a:br>
              <a:rPr b="0" i="0" lang="en" sz="6600" u="none" cap="none" strike="noStrike">
                <a:solidFill>
                  <a:srgbClr val="FFFFFF"/>
                </a:solidFill>
                <a:latin typeface="Calibri"/>
                <a:ea typeface="Calibri"/>
                <a:cs typeface="Calibri"/>
                <a:sym typeface="Calibri"/>
              </a:rPr>
            </a:br>
            <a:endParaRPr b="0" i="0" sz="6600" u="none" cap="none" strike="noStrike">
              <a:solidFill>
                <a:srgbClr val="FFFFFF"/>
              </a:solidFill>
              <a:latin typeface="Calibri"/>
              <a:ea typeface="Calibri"/>
              <a:cs typeface="Calibri"/>
              <a:sym typeface="Calibri"/>
            </a:endParaRPr>
          </a:p>
        </p:txBody>
      </p:sp>
      <p:sp>
        <p:nvSpPr>
          <p:cNvPr id="685" name="Google Shape;685;p99"/>
          <p:cNvSpPr txBox="1"/>
          <p:nvPr>
            <p:ph idx="1" type="subTitle"/>
          </p:nvPr>
        </p:nvSpPr>
        <p:spPr>
          <a:xfrm>
            <a:off x="553130" y="1521133"/>
            <a:ext cx="7885800" cy="2361000"/>
          </a:xfrm>
          <a:prstGeom prst="rect">
            <a:avLst/>
          </a:prstGeom>
          <a:noFill/>
          <a:ln>
            <a:noFill/>
          </a:ln>
        </p:spPr>
        <p:txBody>
          <a:bodyPr anchorCtr="0" anchor="t" bIns="34275" lIns="68575" spcFirstLastPara="1" rIns="68575" wrap="square" tIns="34275">
            <a:noAutofit/>
          </a:bodyPr>
          <a:lstStyle/>
          <a:p>
            <a:pPr indent="-342900" lvl="0" marL="342900" marR="0" rtl="0" algn="l">
              <a:lnSpc>
                <a:spcPct val="85000"/>
              </a:lnSpc>
              <a:spcBef>
                <a:spcPts val="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OCC offered two ALP courses and used the ALP Model where half the class was college ready and the other half were developmental students (i.e. not college ready).  </a:t>
            </a:r>
            <a:endParaRPr b="0" i="0" sz="2400" u="none" cap="none" strike="noStrike">
              <a:solidFill>
                <a:schemeClr val="lt1"/>
              </a:solidFill>
              <a:latin typeface="Calibri"/>
              <a:ea typeface="Calibri"/>
              <a:cs typeface="Calibri"/>
              <a:sym typeface="Calibri"/>
            </a:endParaRPr>
          </a:p>
          <a:p>
            <a:pPr indent="-342900" lvl="0" marL="342900" marR="0" rtl="0" algn="l">
              <a:lnSpc>
                <a:spcPct val="85000"/>
              </a:lnSpc>
              <a:spcBef>
                <a:spcPts val="100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All students attended a 3-hour per week course and the students who were not college ready also attended a reading/writing workshop for two hours a week.</a:t>
            </a:r>
            <a:endParaRPr b="0" i="0" sz="1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686" name="Google Shape;686;p99"/>
          <p:cNvPicPr preferRelativeResize="0"/>
          <p:nvPr/>
        </p:nvPicPr>
        <p:blipFill rotWithShape="1">
          <a:blip r:embed="rId3">
            <a:alphaModFix/>
          </a:blip>
          <a:srcRect b="0" l="0" r="0" t="0"/>
          <a:stretch/>
        </p:blipFill>
        <p:spPr>
          <a:xfrm>
            <a:off x="5896304" y="3947436"/>
            <a:ext cx="2847275" cy="11227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100"/>
          <p:cNvSpPr txBox="1"/>
          <p:nvPr>
            <p:ph type="ctrTitle"/>
          </p:nvPr>
        </p:nvSpPr>
        <p:spPr>
          <a:xfrm>
            <a:off x="105826" y="1"/>
            <a:ext cx="8481533" cy="965852"/>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Credentialing of teachers</a:t>
            </a:r>
            <a:endParaRPr b="0" i="0" sz="6600" u="none" cap="none" strike="noStrike">
              <a:solidFill>
                <a:srgbClr val="FFFFFF"/>
              </a:solidFill>
              <a:latin typeface="Calibri"/>
              <a:ea typeface="Calibri"/>
              <a:cs typeface="Calibri"/>
              <a:sym typeface="Calibri"/>
            </a:endParaRPr>
          </a:p>
        </p:txBody>
      </p:sp>
      <p:sp>
        <p:nvSpPr>
          <p:cNvPr id="692" name="Google Shape;692;p100"/>
          <p:cNvSpPr txBox="1"/>
          <p:nvPr>
            <p:ph idx="1" type="subTitle"/>
          </p:nvPr>
        </p:nvSpPr>
        <p:spPr>
          <a:xfrm>
            <a:off x="92597" y="979085"/>
            <a:ext cx="8955498" cy="4164416"/>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Arial"/>
              <a:buNone/>
            </a:pPr>
            <a:r>
              <a:rPr b="0" i="0" lang="en" sz="1400" u="none" cap="none" strike="noStrike">
                <a:solidFill>
                  <a:schemeClr val="dk1"/>
                </a:solidFill>
                <a:latin typeface="Calibri"/>
                <a:ea typeface="Calibri"/>
                <a:cs typeface="Calibri"/>
                <a:sym typeface="Calibri"/>
              </a:rPr>
              <a:t>The hiring Dean shall be responsible for reviewing, analyzing, and verifying applicant transcripts and related degrees, teaching history, professional experience, and certifications. A </a:t>
            </a:r>
            <a:r>
              <a:rPr b="1" i="0" lang="en" sz="1400" u="none" cap="none" strike="noStrike">
                <a:solidFill>
                  <a:schemeClr val="dk1"/>
                </a:solidFill>
                <a:latin typeface="Calibri"/>
                <a:ea typeface="Calibri"/>
                <a:cs typeface="Calibri"/>
                <a:sym typeface="Calibri"/>
              </a:rPr>
              <a:t>Faculty Credentials Audit and Verification Form </a:t>
            </a:r>
            <a:r>
              <a:rPr b="0" i="0" lang="en" sz="1400" u="none" cap="none" strike="noStrike">
                <a:solidFill>
                  <a:schemeClr val="dk1"/>
                </a:solidFill>
                <a:latin typeface="Calibri"/>
                <a:ea typeface="Calibri"/>
                <a:cs typeface="Calibri"/>
                <a:sym typeface="Calibri"/>
              </a:rPr>
              <a:t>(Attachment A) and related formal analysis must be completed for each candidate recommended for hire. These analyses are finalized via approval of the Provost and President (or designee). </a:t>
            </a:r>
            <a:r>
              <a:rPr b="0" i="0" lang="en" sz="1400" u="sng" cap="none" strike="noStrike">
                <a:solidFill>
                  <a:schemeClr val="dk1"/>
                </a:solidFill>
                <a:latin typeface="Calibri"/>
                <a:ea typeface="Calibri"/>
                <a:cs typeface="Calibri"/>
                <a:sym typeface="Calibri"/>
              </a:rPr>
              <a:t>Educational Criteria</a:t>
            </a:r>
            <a:endParaRPr b="0" i="0" sz="1400" u="none" cap="none" strike="noStrike">
              <a:solidFill>
                <a:schemeClr val="lt1"/>
              </a:solidFill>
              <a:latin typeface="Calibri"/>
              <a:ea typeface="Calibri"/>
              <a:cs typeface="Calibri"/>
              <a:sym typeface="Calibri"/>
            </a:endParaRPr>
          </a:p>
          <a:p>
            <a:pPr indent="-177800" lvl="0" marL="177800" marR="0" rtl="0" algn="l">
              <a:lnSpc>
                <a:spcPct val="85000"/>
              </a:lnSpc>
              <a:spcBef>
                <a:spcPts val="1000"/>
              </a:spcBef>
              <a:spcAft>
                <a:spcPts val="0"/>
              </a:spcAft>
              <a:buClr>
                <a:schemeClr val="dk1"/>
              </a:buClr>
              <a:buSzPts val="1200"/>
              <a:buFont typeface="Arial"/>
              <a:buAutoNum type="alphaUcPeriod"/>
            </a:pPr>
            <a:r>
              <a:rPr b="0" i="0" lang="en" sz="1400" u="none" cap="none" strike="noStrike">
                <a:solidFill>
                  <a:schemeClr val="dk1"/>
                </a:solidFill>
                <a:latin typeface="Calibri"/>
                <a:ea typeface="Calibri"/>
                <a:cs typeface="Calibri"/>
                <a:sym typeface="Calibri"/>
              </a:rPr>
              <a:t>Master’s degree from a regionally accredited institution of higher education in the field of specialization for which he/she is making application; or</a:t>
            </a:r>
            <a:endParaRPr b="0" i="0" sz="1400" u="none" cap="none" strike="noStrike">
              <a:solidFill>
                <a:schemeClr val="lt1"/>
              </a:solidFill>
              <a:latin typeface="Calibri"/>
              <a:ea typeface="Calibri"/>
              <a:cs typeface="Calibri"/>
              <a:sym typeface="Calibri"/>
            </a:endParaRPr>
          </a:p>
          <a:p>
            <a:pPr indent="-177800" lvl="0" marL="177800" marR="0" rtl="0" algn="l">
              <a:lnSpc>
                <a:spcPct val="85000"/>
              </a:lnSpc>
              <a:spcBef>
                <a:spcPts val="1000"/>
              </a:spcBef>
              <a:spcAft>
                <a:spcPts val="0"/>
              </a:spcAft>
              <a:buClr>
                <a:schemeClr val="dk1"/>
              </a:buClr>
              <a:buSzPts val="1200"/>
              <a:buFont typeface="Arial"/>
              <a:buAutoNum type="alphaUcPeriod"/>
            </a:pPr>
            <a:r>
              <a:rPr b="0" i="0" lang="en" sz="1400" u="none" cap="none" strike="noStrike">
                <a:solidFill>
                  <a:schemeClr val="dk1"/>
                </a:solidFill>
                <a:latin typeface="Calibri"/>
                <a:ea typeface="Calibri"/>
                <a:cs typeface="Calibri"/>
                <a:sym typeface="Calibri"/>
              </a:rPr>
              <a:t>A Master’s degree from a regionally accredited institution of higher education in a different field from the one for which the candidate is making application plus 18 graduate credits in the field for which he/she is making application; or</a:t>
            </a:r>
            <a:endParaRPr b="0" i="0" sz="1400" u="none" cap="none" strike="noStrike">
              <a:solidFill>
                <a:schemeClr val="lt1"/>
              </a:solidFill>
              <a:latin typeface="Calibri"/>
              <a:ea typeface="Calibri"/>
              <a:cs typeface="Calibri"/>
              <a:sym typeface="Calibri"/>
            </a:endParaRPr>
          </a:p>
          <a:p>
            <a:pPr indent="-177800" lvl="0" marL="177800" marR="0" rtl="0" algn="l">
              <a:lnSpc>
                <a:spcPct val="85000"/>
              </a:lnSpc>
              <a:spcBef>
                <a:spcPts val="1000"/>
              </a:spcBef>
              <a:spcAft>
                <a:spcPts val="0"/>
              </a:spcAft>
              <a:buClr>
                <a:schemeClr val="dk1"/>
              </a:buClr>
              <a:buSzPts val="1200"/>
              <a:buFont typeface="Arial"/>
              <a:buAutoNum type="alphaUcPeriod"/>
            </a:pPr>
            <a:r>
              <a:rPr b="0" i="0" lang="en" sz="1400" u="none" cap="none" strike="noStrike">
                <a:solidFill>
                  <a:schemeClr val="dk1"/>
                </a:solidFill>
                <a:latin typeface="Calibri"/>
                <a:ea typeface="Calibri"/>
                <a:cs typeface="Calibri"/>
                <a:sym typeface="Calibri"/>
              </a:rPr>
              <a:t>A Master’s degree from a regionally accredited institution of higher education in a different field from the one for which the candidate is making application plus related professional field experience and/or certification/licensure in the field for which he/she is making application; or</a:t>
            </a:r>
            <a:endParaRPr b="0" i="0" sz="1400" u="none" cap="none" strike="noStrike">
              <a:solidFill>
                <a:schemeClr val="lt1"/>
              </a:solidFill>
              <a:latin typeface="Calibri"/>
              <a:ea typeface="Calibri"/>
              <a:cs typeface="Calibri"/>
              <a:sym typeface="Calibri"/>
            </a:endParaRPr>
          </a:p>
          <a:p>
            <a:pPr indent="-177800" lvl="0" marL="177800" marR="0" rtl="0" algn="l">
              <a:lnSpc>
                <a:spcPct val="85000"/>
              </a:lnSpc>
              <a:spcBef>
                <a:spcPts val="1000"/>
              </a:spcBef>
              <a:spcAft>
                <a:spcPts val="0"/>
              </a:spcAft>
              <a:buClr>
                <a:schemeClr val="dk1"/>
              </a:buClr>
              <a:buSzPts val="1200"/>
              <a:buFont typeface="Arial"/>
              <a:buAutoNum type="alphaUcPeriod"/>
            </a:pPr>
            <a:r>
              <a:rPr b="0" i="0" lang="en" sz="1400" u="none" cap="none" strike="noStrike">
                <a:solidFill>
                  <a:schemeClr val="dk1"/>
                </a:solidFill>
                <a:latin typeface="Calibri"/>
                <a:ea typeface="Calibri"/>
                <a:cs typeface="Calibri"/>
                <a:sym typeface="Calibri"/>
              </a:rPr>
              <a:t>A Bachelor’s degree from a regionally accredited institution of higher education plus five years full-time teaching experience in the field of specialization for which he/she is making application may be accepted as equivalent provided a written rationale, including superior teaching evaluations, is submitted by the hiring Dean for approval by the Provost and the President (or designee). Applicants hired without a Master’s degree will be required to obtain 18 graduate credits in the field of specialization within five years of hire and to obtain a Master’s degree in the field of specialization within nine years of hire</a:t>
            </a:r>
            <a:r>
              <a:rPr b="0" i="0" lang="en" sz="1200" u="none" cap="none" strike="noStrike">
                <a:solidFill>
                  <a:schemeClr val="dk1"/>
                </a:solidFill>
                <a:latin typeface="Calibri"/>
                <a:ea typeface="Calibri"/>
                <a:cs typeface="Calibri"/>
                <a:sym typeface="Calibri"/>
              </a:rPr>
              <a:t>.</a:t>
            </a:r>
            <a:endParaRPr b="0" i="0" sz="11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sp>
        <p:nvSpPr>
          <p:cNvPr id="697" name="Google Shape;697;p101"/>
          <p:cNvSpPr txBox="1"/>
          <p:nvPr>
            <p:ph type="ctrTitle"/>
          </p:nvPr>
        </p:nvSpPr>
        <p:spPr>
          <a:xfrm>
            <a:off x="500634" y="293733"/>
            <a:ext cx="8086725" cy="1401172"/>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Success Data</a:t>
            </a:r>
            <a:br>
              <a:rPr b="0" i="0" lang="en" sz="4500" u="none" cap="none" strike="noStrike">
                <a:solidFill>
                  <a:srgbClr val="FFFFFF"/>
                </a:solidFill>
                <a:latin typeface="Calibri"/>
                <a:ea typeface="Calibri"/>
                <a:cs typeface="Calibri"/>
                <a:sym typeface="Calibri"/>
              </a:rPr>
            </a:br>
            <a:endParaRPr b="0" i="0" sz="4500" u="none" cap="none" strike="noStrike">
              <a:solidFill>
                <a:srgbClr val="FFFFFF"/>
              </a:solidFill>
              <a:latin typeface="Calibri"/>
              <a:ea typeface="Calibri"/>
              <a:cs typeface="Calibri"/>
              <a:sym typeface="Calibri"/>
            </a:endParaRPr>
          </a:p>
        </p:txBody>
      </p:sp>
      <p:sp>
        <p:nvSpPr>
          <p:cNvPr id="698" name="Google Shape;698;p101"/>
          <p:cNvSpPr txBox="1"/>
          <p:nvPr>
            <p:ph idx="1" type="subTitle"/>
          </p:nvPr>
        </p:nvSpPr>
        <p:spPr>
          <a:xfrm>
            <a:off x="500625" y="1308750"/>
            <a:ext cx="8351700" cy="3208200"/>
          </a:xfrm>
          <a:prstGeom prst="rect">
            <a:avLst/>
          </a:prstGeom>
          <a:noFill/>
          <a:ln>
            <a:noFill/>
          </a:ln>
        </p:spPr>
        <p:txBody>
          <a:bodyPr anchorCtr="0" anchor="t" bIns="34275" lIns="68575" spcFirstLastPara="1" rIns="68575" wrap="square" tIns="34275">
            <a:noAutofit/>
          </a:bodyPr>
          <a:lstStyle/>
          <a:p>
            <a:pPr indent="0" lvl="0" marL="0" marR="0" rtl="0" algn="l">
              <a:lnSpc>
                <a:spcPct val="85000"/>
              </a:lnSpc>
              <a:spcBef>
                <a:spcPts val="0"/>
              </a:spcBef>
              <a:spcAft>
                <a:spcPts val="0"/>
              </a:spcAft>
              <a:buClr>
                <a:schemeClr val="lt1"/>
              </a:buClr>
              <a:buSzPts val="2400"/>
              <a:buFont typeface="Arial"/>
              <a:buNone/>
            </a:pPr>
            <a:r>
              <a:rPr b="0" i="0" lang="en" sz="2400" u="none" cap="none" strike="noStrike">
                <a:solidFill>
                  <a:schemeClr val="lt1"/>
                </a:solidFill>
                <a:latin typeface="Calibri"/>
                <a:ea typeface="Calibri"/>
                <a:cs typeface="Calibri"/>
                <a:sym typeface="Calibri"/>
              </a:rPr>
              <a:t>District one had 21 students</a:t>
            </a:r>
            <a:endParaRPr b="0" i="0" sz="1100" u="none" cap="none" strike="noStrike">
              <a:solidFill>
                <a:schemeClr val="lt1"/>
              </a:solidFill>
              <a:latin typeface="Calibri"/>
              <a:ea typeface="Calibri"/>
              <a:cs typeface="Calibri"/>
              <a:sym typeface="Calibri"/>
            </a:endParaRPr>
          </a:p>
          <a:p>
            <a:pPr indent="-342900" lvl="0" marL="342900" marR="0" rtl="0" algn="l">
              <a:lnSpc>
                <a:spcPct val="85000"/>
              </a:lnSpc>
              <a:spcBef>
                <a:spcPts val="100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One withdrew, One received a grade of “D”, 19 received a “C” or better.</a:t>
            </a:r>
            <a:endParaRPr b="0" i="0" sz="11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85000"/>
              </a:lnSpc>
              <a:spcBef>
                <a:spcPts val="1000"/>
              </a:spcBef>
              <a:spcAft>
                <a:spcPts val="0"/>
              </a:spcAft>
              <a:buClr>
                <a:schemeClr val="lt1"/>
              </a:buClr>
              <a:buSzPts val="2400"/>
              <a:buFont typeface="Arial"/>
              <a:buNone/>
            </a:pPr>
            <a:r>
              <a:rPr b="0" i="0" lang="en" sz="2400" u="none" cap="none" strike="noStrike">
                <a:solidFill>
                  <a:schemeClr val="lt1"/>
                </a:solidFill>
                <a:latin typeface="Calibri"/>
                <a:ea typeface="Calibri"/>
                <a:cs typeface="Calibri"/>
                <a:sym typeface="Calibri"/>
              </a:rPr>
              <a:t>District two had 23 students</a:t>
            </a:r>
            <a:endParaRPr b="0" i="0" sz="1100" u="none" cap="none" strike="noStrike">
              <a:solidFill>
                <a:schemeClr val="lt1"/>
              </a:solidFill>
              <a:latin typeface="Calibri"/>
              <a:ea typeface="Calibri"/>
              <a:cs typeface="Calibri"/>
              <a:sym typeface="Calibri"/>
            </a:endParaRPr>
          </a:p>
          <a:p>
            <a:pPr indent="-342900" lvl="0" marL="342900" marR="0" rtl="0" algn="l">
              <a:lnSpc>
                <a:spcPct val="85000"/>
              </a:lnSpc>
              <a:spcBef>
                <a:spcPts val="1000"/>
              </a:spcBef>
              <a:spcAft>
                <a:spcPts val="0"/>
              </a:spcAft>
              <a:buClr>
                <a:schemeClr val="lt1"/>
              </a:buClr>
              <a:buSzPts val="2400"/>
              <a:buFont typeface="Arial"/>
              <a:buChar char="•"/>
            </a:pPr>
            <a:r>
              <a:rPr b="0" i="0" lang="en" sz="2400" u="none" cap="none" strike="noStrike">
                <a:solidFill>
                  <a:schemeClr val="lt1"/>
                </a:solidFill>
                <a:latin typeface="Calibri"/>
                <a:ea typeface="Calibri"/>
                <a:cs typeface="Calibri"/>
                <a:sym typeface="Calibri"/>
              </a:rPr>
              <a:t>Seven never attended, Two received a grade of “F”, 14 received a “C” or better.</a:t>
            </a:r>
            <a:endParaRPr b="0" i="0" sz="2400" u="none" cap="none" strike="noStrike">
              <a:solidFill>
                <a:schemeClr val="lt1"/>
              </a:solidFill>
              <a:latin typeface="Calibri"/>
              <a:ea typeface="Calibri"/>
              <a:cs typeface="Calibri"/>
              <a:sym typeface="Calibri"/>
            </a:endParaRPr>
          </a:p>
        </p:txBody>
      </p:sp>
      <p:pic>
        <p:nvPicPr>
          <p:cNvPr id="699" name="Google Shape;699;p101"/>
          <p:cNvPicPr preferRelativeResize="0"/>
          <p:nvPr/>
        </p:nvPicPr>
        <p:blipFill rotWithShape="1">
          <a:blip r:embed="rId3">
            <a:alphaModFix/>
          </a:blip>
          <a:srcRect b="0" l="0" r="0" t="0"/>
          <a:stretch/>
        </p:blipFill>
        <p:spPr>
          <a:xfrm>
            <a:off x="6061004" y="4054093"/>
            <a:ext cx="2847274" cy="10894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102"/>
          <p:cNvSpPr txBox="1"/>
          <p:nvPr>
            <p:ph type="ctrTitle"/>
          </p:nvPr>
        </p:nvSpPr>
        <p:spPr>
          <a:xfrm>
            <a:off x="409303" y="92475"/>
            <a:ext cx="8086800" cy="793800"/>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Student Feedback</a:t>
            </a:r>
            <a:endParaRPr b="0" i="0" sz="4500" u="none" cap="none" strike="noStrike">
              <a:solidFill>
                <a:srgbClr val="FFFFFF"/>
              </a:solidFill>
              <a:latin typeface="Calibri"/>
              <a:ea typeface="Calibri"/>
              <a:cs typeface="Calibri"/>
              <a:sym typeface="Calibri"/>
            </a:endParaRPr>
          </a:p>
        </p:txBody>
      </p:sp>
      <p:sp>
        <p:nvSpPr>
          <p:cNvPr id="705" name="Google Shape;705;p102"/>
          <p:cNvSpPr txBox="1"/>
          <p:nvPr>
            <p:ph idx="1" type="subTitle"/>
          </p:nvPr>
        </p:nvSpPr>
        <p:spPr>
          <a:xfrm>
            <a:off x="138675" y="1058469"/>
            <a:ext cx="8778300" cy="4020656"/>
          </a:xfrm>
          <a:prstGeom prst="rect">
            <a:avLst/>
          </a:prstGeom>
          <a:noFill/>
          <a:ln>
            <a:noFill/>
          </a:ln>
        </p:spPr>
        <p:txBody>
          <a:bodyPr anchorCtr="0" anchor="t" bIns="34275" lIns="68575" spcFirstLastPara="1" rIns="68575" wrap="square" tIns="34275">
            <a:noAutofit/>
          </a:bodyPr>
          <a:lstStyle/>
          <a:p>
            <a:pPr indent="0" lvl="0" marL="0" marR="0" rtl="0" algn="l">
              <a:lnSpc>
                <a:spcPct val="75000"/>
              </a:lnSpc>
              <a:spcBef>
                <a:spcPts val="0"/>
              </a:spcBef>
              <a:spcAft>
                <a:spcPts val="0"/>
              </a:spcAft>
              <a:buClr>
                <a:schemeClr val="lt1"/>
              </a:buClr>
              <a:buSzPts val="2200"/>
              <a:buFont typeface="Arial"/>
              <a:buNone/>
            </a:pPr>
            <a:r>
              <a:rPr b="0" i="0" lang="en" sz="2000" u="none" cap="none" strike="noStrike">
                <a:solidFill>
                  <a:schemeClr val="lt1"/>
                </a:solidFill>
                <a:latin typeface="Calibri"/>
                <a:ea typeface="Calibri"/>
                <a:cs typeface="Calibri"/>
                <a:sym typeface="Calibri"/>
              </a:rPr>
              <a:t>Q: </a:t>
            </a:r>
            <a:r>
              <a:rPr b="1" i="1" lang="en" sz="2000" u="none" cap="none" strike="noStrike">
                <a:solidFill>
                  <a:schemeClr val="lt1"/>
                </a:solidFill>
                <a:latin typeface="Calibri"/>
                <a:ea typeface="Calibri"/>
                <a:cs typeface="Calibri"/>
                <a:sym typeface="Calibri"/>
              </a:rPr>
              <a:t>Anything else you would like to comment about the course</a:t>
            </a:r>
            <a:r>
              <a:rPr b="1" i="0" lang="en" sz="2000" u="none" cap="none" strike="noStrike">
                <a:solidFill>
                  <a:schemeClr val="lt1"/>
                </a:solidFill>
                <a:latin typeface="Calibri"/>
                <a:ea typeface="Calibri"/>
                <a:cs typeface="Calibri"/>
                <a:sym typeface="Calibri"/>
              </a:rPr>
              <a:t>:</a:t>
            </a:r>
            <a:endParaRPr b="0" i="0" sz="2000" u="none" cap="none" strike="noStrike">
              <a:solidFill>
                <a:schemeClr val="lt1"/>
              </a:solidFill>
              <a:latin typeface="Calibri"/>
              <a:ea typeface="Calibri"/>
              <a:cs typeface="Calibri"/>
              <a:sym typeface="Calibri"/>
            </a:endParaRPr>
          </a:p>
          <a:p>
            <a:pPr indent="-330200" lvl="0" marL="342900" marR="0" rtl="0" algn="l">
              <a:lnSpc>
                <a:spcPct val="75000"/>
              </a:lnSpc>
              <a:spcBef>
                <a:spcPts val="1000"/>
              </a:spcBef>
              <a:spcAft>
                <a:spcPts val="0"/>
              </a:spcAft>
              <a:buClr>
                <a:schemeClr val="lt1"/>
              </a:buClr>
              <a:buSzPts val="2000"/>
              <a:buFont typeface="Arial"/>
              <a:buChar char="•"/>
            </a:pPr>
            <a:r>
              <a:rPr b="0" i="0" lang="en" sz="2000" u="none" cap="none" strike="noStrike">
                <a:solidFill>
                  <a:schemeClr val="lt1"/>
                </a:solidFill>
                <a:latin typeface="Calibri"/>
                <a:ea typeface="Calibri"/>
                <a:cs typeface="Calibri"/>
                <a:sym typeface="Calibri"/>
              </a:rPr>
              <a:t>“The instructor was amazing and taught me more than I ever learned in one semester.”</a:t>
            </a:r>
            <a:endParaRPr b="0" i="0" sz="2000" u="none" cap="none" strike="noStrike">
              <a:solidFill>
                <a:schemeClr val="lt1"/>
              </a:solidFill>
              <a:latin typeface="Calibri"/>
              <a:ea typeface="Calibri"/>
              <a:cs typeface="Calibri"/>
              <a:sym typeface="Calibri"/>
            </a:endParaRPr>
          </a:p>
          <a:p>
            <a:pPr indent="-330200" lvl="0" marL="342900" marR="0" rtl="0" algn="l">
              <a:lnSpc>
                <a:spcPct val="75000"/>
              </a:lnSpc>
              <a:spcBef>
                <a:spcPts val="1000"/>
              </a:spcBef>
              <a:spcAft>
                <a:spcPts val="0"/>
              </a:spcAft>
              <a:buClr>
                <a:schemeClr val="lt1"/>
              </a:buClr>
              <a:buSzPts val="2000"/>
              <a:buFont typeface="Arial"/>
              <a:buChar char="•"/>
            </a:pPr>
            <a:r>
              <a:rPr b="0" i="0" lang="en" sz="2000" u="none" cap="none" strike="noStrike">
                <a:solidFill>
                  <a:schemeClr val="lt1"/>
                </a:solidFill>
                <a:latin typeface="Calibri"/>
                <a:ea typeface="Calibri"/>
                <a:cs typeface="Calibri"/>
                <a:sym typeface="Calibri"/>
              </a:rPr>
              <a:t>“I am glad I took the course because I learned so much information that I know I am going to remember.”</a:t>
            </a:r>
            <a:endParaRPr b="0" i="0" sz="2000" u="none" cap="none" strike="noStrike">
              <a:solidFill>
                <a:schemeClr val="lt1"/>
              </a:solidFill>
              <a:latin typeface="Calibri"/>
              <a:ea typeface="Calibri"/>
              <a:cs typeface="Calibri"/>
              <a:sym typeface="Calibri"/>
            </a:endParaRPr>
          </a:p>
          <a:p>
            <a:pPr indent="0" lvl="0" marL="0" marR="0" rtl="0" algn="l">
              <a:lnSpc>
                <a:spcPct val="75000"/>
              </a:lnSpc>
              <a:spcBef>
                <a:spcPts val="1000"/>
              </a:spcBef>
              <a:spcAft>
                <a:spcPts val="0"/>
              </a:spcAft>
              <a:buClr>
                <a:schemeClr val="lt1"/>
              </a:buClr>
              <a:buSzPts val="2200"/>
              <a:buFont typeface="Arial"/>
              <a:buNone/>
            </a:pPr>
            <a:r>
              <a:rPr b="0" i="0" lang="en" sz="2000" u="none" cap="none" strike="noStrike">
                <a:solidFill>
                  <a:schemeClr val="lt1"/>
                </a:solidFill>
                <a:latin typeface="Calibri"/>
                <a:ea typeface="Calibri"/>
                <a:cs typeface="Calibri"/>
                <a:sym typeface="Calibri"/>
              </a:rPr>
              <a:t>Q: </a:t>
            </a:r>
            <a:r>
              <a:rPr b="1" i="1" lang="en" sz="2000" u="none" cap="none" strike="noStrike">
                <a:solidFill>
                  <a:schemeClr val="lt1"/>
                </a:solidFill>
                <a:latin typeface="Calibri"/>
                <a:ea typeface="Calibri"/>
                <a:cs typeface="Calibri"/>
                <a:sym typeface="Calibri"/>
              </a:rPr>
              <a:t>What did you like about the course</a:t>
            </a:r>
            <a:r>
              <a:rPr b="0" i="0" lang="en" sz="2000" u="none" cap="none" strike="noStrike">
                <a:solidFill>
                  <a:schemeClr val="lt1"/>
                </a:solidFill>
                <a:latin typeface="Calibri"/>
                <a:ea typeface="Calibri"/>
                <a:cs typeface="Calibri"/>
                <a:sym typeface="Calibri"/>
              </a:rPr>
              <a:t>:</a:t>
            </a:r>
            <a:endParaRPr b="0" i="0" sz="2000" u="none" cap="none" strike="noStrike">
              <a:solidFill>
                <a:schemeClr val="lt1"/>
              </a:solidFill>
              <a:latin typeface="Calibri"/>
              <a:ea typeface="Calibri"/>
              <a:cs typeface="Calibri"/>
              <a:sym typeface="Calibri"/>
            </a:endParaRPr>
          </a:p>
          <a:p>
            <a:pPr indent="-330200" lvl="0" marL="342900" marR="0" rtl="0" algn="l">
              <a:lnSpc>
                <a:spcPct val="75000"/>
              </a:lnSpc>
              <a:spcBef>
                <a:spcPts val="1000"/>
              </a:spcBef>
              <a:spcAft>
                <a:spcPts val="0"/>
              </a:spcAft>
              <a:buClr>
                <a:schemeClr val="lt1"/>
              </a:buClr>
              <a:buSzPts val="2000"/>
              <a:buFont typeface="Arial"/>
              <a:buChar char="•"/>
            </a:pPr>
            <a:r>
              <a:rPr b="0" i="0" lang="en" sz="2000" u="none" cap="none" strike="noStrike">
                <a:solidFill>
                  <a:schemeClr val="lt1"/>
                </a:solidFill>
                <a:latin typeface="Calibri"/>
                <a:ea typeface="Calibri"/>
                <a:cs typeface="Calibri"/>
                <a:sym typeface="Calibri"/>
              </a:rPr>
              <a:t>“That it was structured and taught important topics needed to be successful in college.”</a:t>
            </a:r>
            <a:endParaRPr b="0" i="0" sz="2000" u="none" cap="none" strike="noStrike">
              <a:solidFill>
                <a:schemeClr val="lt1"/>
              </a:solidFill>
              <a:latin typeface="Calibri"/>
              <a:ea typeface="Calibri"/>
              <a:cs typeface="Calibri"/>
              <a:sym typeface="Calibri"/>
            </a:endParaRPr>
          </a:p>
          <a:p>
            <a:pPr indent="-330200" lvl="0" marL="342900" marR="0" rtl="0" algn="l">
              <a:lnSpc>
                <a:spcPct val="75000"/>
              </a:lnSpc>
              <a:spcBef>
                <a:spcPts val="1000"/>
              </a:spcBef>
              <a:spcAft>
                <a:spcPts val="0"/>
              </a:spcAft>
              <a:buClr>
                <a:schemeClr val="lt1"/>
              </a:buClr>
              <a:buSzPts val="2000"/>
              <a:buFont typeface="Arial"/>
              <a:buChar char="•"/>
            </a:pPr>
            <a:r>
              <a:rPr b="0" i="0" lang="en" sz="2000" u="none" cap="none" strike="noStrike">
                <a:solidFill>
                  <a:schemeClr val="lt1"/>
                </a:solidFill>
                <a:latin typeface="Calibri"/>
                <a:ea typeface="Calibri"/>
                <a:cs typeface="Calibri"/>
                <a:sym typeface="Calibri"/>
              </a:rPr>
              <a:t>“I liked that this course used important and valuable lessons from the textbook to help us write better essays.  Everything tied together nicely and made sense.”</a:t>
            </a:r>
            <a:endParaRPr b="0" i="0" sz="2000" u="none" cap="none" strike="noStrike">
              <a:solidFill>
                <a:schemeClr val="lt1"/>
              </a:solidFill>
              <a:latin typeface="Calibri"/>
              <a:ea typeface="Calibri"/>
              <a:cs typeface="Calibri"/>
              <a:sym typeface="Calibri"/>
            </a:endParaRPr>
          </a:p>
        </p:txBody>
      </p:sp>
      <p:pic>
        <p:nvPicPr>
          <p:cNvPr id="706" name="Google Shape;706;p102"/>
          <p:cNvPicPr preferRelativeResize="0"/>
          <p:nvPr/>
        </p:nvPicPr>
        <p:blipFill rotWithShape="1">
          <a:blip r:embed="rId3">
            <a:alphaModFix/>
          </a:blip>
          <a:srcRect b="0" l="0" r="0" t="0"/>
          <a:stretch/>
        </p:blipFill>
        <p:spPr>
          <a:xfrm>
            <a:off x="6891847" y="4008805"/>
            <a:ext cx="2137827" cy="10361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85"/>
          <p:cNvSpPr txBox="1"/>
          <p:nvPr>
            <p:ph type="title"/>
          </p:nvPr>
        </p:nvSpPr>
        <p:spPr>
          <a:xfrm>
            <a:off x="856060" y="457200"/>
            <a:ext cx="7429498" cy="142875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0" i="0" lang="en" sz="2400" u="none" cap="none" strike="noStrike">
                <a:solidFill>
                  <a:schemeClr val="lt1"/>
                </a:solidFill>
                <a:latin typeface="Century Gothic"/>
                <a:ea typeface="Century Gothic"/>
                <a:cs typeface="Century Gothic"/>
                <a:sym typeface="Century Gothic"/>
              </a:rPr>
              <a:t>DONNA ROGALSKI</a:t>
            </a:r>
            <a:br>
              <a:rPr b="0" i="0" lang="en" sz="2400" u="none" cap="none" strike="noStrike">
                <a:solidFill>
                  <a:schemeClr val="lt1"/>
                </a:solidFill>
                <a:latin typeface="Century Gothic"/>
                <a:ea typeface="Century Gothic"/>
                <a:cs typeface="Century Gothic"/>
                <a:sym typeface="Century Gothic"/>
              </a:rPr>
            </a:br>
            <a:r>
              <a:rPr b="0" i="0" lang="en" sz="1500" u="none" cap="none" strike="noStrike">
                <a:solidFill>
                  <a:schemeClr val="lt1"/>
                </a:solidFill>
                <a:latin typeface="Century Gothic"/>
                <a:ea typeface="Century Gothic"/>
                <a:cs typeface="Century Gothic"/>
                <a:sym typeface="Century Gothic"/>
              </a:rPr>
              <a:t>ASSISTANT DIRECTOR</a:t>
            </a:r>
            <a:br>
              <a:rPr b="0" i="0" lang="en" sz="1500" u="none" cap="none" strike="noStrike">
                <a:solidFill>
                  <a:schemeClr val="lt1"/>
                </a:solidFill>
                <a:latin typeface="Century Gothic"/>
                <a:ea typeface="Century Gothic"/>
                <a:cs typeface="Century Gothic"/>
                <a:sym typeface="Century Gothic"/>
              </a:rPr>
            </a:br>
            <a:r>
              <a:rPr b="0" i="0" lang="en" sz="1500" u="none" cap="none" strike="noStrike">
                <a:solidFill>
                  <a:schemeClr val="lt1"/>
                </a:solidFill>
                <a:latin typeface="Century Gothic"/>
                <a:ea typeface="Century Gothic"/>
                <a:cs typeface="Century Gothic"/>
                <a:sym typeface="Century Gothic"/>
              </a:rPr>
              <a:t>NJ CENTER FOR STUDENT SUCCESS</a:t>
            </a:r>
            <a:br>
              <a:rPr b="0" i="0" lang="en" sz="2400" u="none" cap="none" strike="noStrike">
                <a:solidFill>
                  <a:schemeClr val="lt1"/>
                </a:solidFill>
                <a:latin typeface="Century Gothic"/>
                <a:ea typeface="Century Gothic"/>
                <a:cs typeface="Century Gothic"/>
                <a:sym typeface="Century Gothic"/>
              </a:rPr>
            </a:br>
            <a:endParaRPr b="0" i="0" sz="2400" u="none" cap="none" strike="noStrike">
              <a:solidFill>
                <a:schemeClr val="lt1"/>
              </a:solidFill>
              <a:latin typeface="Century Gothic"/>
              <a:ea typeface="Century Gothic"/>
              <a:cs typeface="Century Gothic"/>
              <a:sym typeface="Century Gothic"/>
            </a:endParaRPr>
          </a:p>
        </p:txBody>
      </p:sp>
      <p:sp>
        <p:nvSpPr>
          <p:cNvPr id="594" name="Google Shape;594;p85"/>
          <p:cNvSpPr txBox="1"/>
          <p:nvPr>
            <p:ph idx="1" type="body"/>
          </p:nvPr>
        </p:nvSpPr>
        <p:spPr>
          <a:xfrm>
            <a:off x="856060" y="2000249"/>
            <a:ext cx="7429500" cy="234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500"/>
              <a:buFont typeface="Arial"/>
              <a:buNone/>
            </a:pPr>
            <a:r>
              <a:t/>
            </a:r>
            <a:endParaRPr b="0" i="0" sz="11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NJ Center for Student Success Overview</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College Readiness Now grant Overview</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Introductions of panelists</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p:txBody>
      </p:sp>
      <p:pic>
        <p:nvPicPr>
          <p:cNvPr id="595" name="Google Shape;595;p85"/>
          <p:cNvPicPr preferRelativeResize="0"/>
          <p:nvPr/>
        </p:nvPicPr>
        <p:blipFill rotWithShape="1">
          <a:blip r:embed="rId3">
            <a:alphaModFix/>
          </a:blip>
          <a:srcRect b="0" l="0" r="0" t="0"/>
          <a:stretch/>
        </p:blipFill>
        <p:spPr>
          <a:xfrm>
            <a:off x="5287800" y="457188"/>
            <a:ext cx="3505200" cy="962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Google Shape;711;p103"/>
          <p:cNvSpPr txBox="1"/>
          <p:nvPr>
            <p:ph type="ctrTitle"/>
          </p:nvPr>
        </p:nvSpPr>
        <p:spPr>
          <a:xfrm>
            <a:off x="476628" y="101150"/>
            <a:ext cx="8086800" cy="864600"/>
          </a:xfrm>
          <a:prstGeom prst="rect">
            <a:avLst/>
          </a:prstGeom>
          <a:noFill/>
          <a:ln>
            <a:noFill/>
          </a:ln>
        </p:spPr>
        <p:txBody>
          <a:bodyPr anchorCtr="0" anchor="b" bIns="34275" lIns="68575" spcFirstLastPara="1" rIns="68575" wrap="square" tIns="34275">
            <a:noAutofit/>
          </a:bodyPr>
          <a:lstStyle/>
          <a:p>
            <a:pPr indent="0" lvl="0" marL="0" marR="0" rtl="0" algn="ctr">
              <a:lnSpc>
                <a:spcPct val="80000"/>
              </a:lnSpc>
              <a:spcBef>
                <a:spcPts val="0"/>
              </a:spcBef>
              <a:spcAft>
                <a:spcPts val="0"/>
              </a:spcAft>
              <a:buClr>
                <a:srgbClr val="FFFFFF"/>
              </a:buClr>
              <a:buSzPts val="4500"/>
              <a:buFont typeface="Calibri"/>
              <a:buNone/>
            </a:pPr>
            <a:r>
              <a:rPr b="0" i="0" lang="en" sz="4500" u="none" cap="none" strike="noStrike">
                <a:solidFill>
                  <a:srgbClr val="FFFFFF"/>
                </a:solidFill>
                <a:latin typeface="Calibri"/>
                <a:ea typeface="Calibri"/>
                <a:cs typeface="Calibri"/>
                <a:sym typeface="Calibri"/>
              </a:rPr>
              <a:t>Teacher Feedback</a:t>
            </a:r>
            <a:endParaRPr b="0" i="0" sz="4500" u="none" cap="none" strike="noStrike">
              <a:solidFill>
                <a:srgbClr val="FFFFFF"/>
              </a:solidFill>
              <a:latin typeface="Calibri"/>
              <a:ea typeface="Calibri"/>
              <a:cs typeface="Calibri"/>
              <a:sym typeface="Calibri"/>
            </a:endParaRPr>
          </a:p>
        </p:txBody>
      </p:sp>
      <p:sp>
        <p:nvSpPr>
          <p:cNvPr id="712" name="Google Shape;712;p103"/>
          <p:cNvSpPr txBox="1"/>
          <p:nvPr>
            <p:ph idx="1" type="subTitle"/>
          </p:nvPr>
        </p:nvSpPr>
        <p:spPr>
          <a:xfrm>
            <a:off x="151650" y="1124624"/>
            <a:ext cx="8840700" cy="3677026"/>
          </a:xfrm>
          <a:prstGeom prst="rect">
            <a:avLst/>
          </a:prstGeom>
          <a:noFill/>
          <a:ln>
            <a:noFill/>
          </a:ln>
        </p:spPr>
        <p:txBody>
          <a:bodyPr anchorCtr="0" anchor="t" bIns="34275" lIns="68575" spcFirstLastPara="1" rIns="68575" wrap="square" tIns="34275">
            <a:noAutofit/>
          </a:bodyPr>
          <a:lstStyle/>
          <a:p>
            <a:pPr indent="0" lvl="0" marL="0" marR="0" rtl="0" algn="l">
              <a:lnSpc>
                <a:spcPct val="65000"/>
              </a:lnSpc>
              <a:spcBef>
                <a:spcPts val="0"/>
              </a:spcBef>
              <a:spcAft>
                <a:spcPts val="0"/>
              </a:spcAft>
              <a:buClr>
                <a:schemeClr val="lt1"/>
              </a:buClr>
              <a:buSzPts val="1900"/>
              <a:buFont typeface="Arial"/>
              <a:buNone/>
            </a:pPr>
            <a:r>
              <a:rPr b="0" i="0" lang="en" sz="2000" u="none" cap="none" strike="noStrike">
                <a:solidFill>
                  <a:schemeClr val="lt1"/>
                </a:solidFill>
                <a:latin typeface="Calibri"/>
                <a:ea typeface="Calibri"/>
                <a:cs typeface="Calibri"/>
                <a:sym typeface="Calibri"/>
              </a:rPr>
              <a:t>Dr. Jackson,</a:t>
            </a:r>
            <a:endParaRPr b="0" i="0" sz="2000" u="none" cap="none" strike="noStrike">
              <a:solidFill>
                <a:schemeClr val="lt1"/>
              </a:solidFill>
              <a:latin typeface="Calibri"/>
              <a:ea typeface="Calibri"/>
              <a:cs typeface="Calibri"/>
              <a:sym typeface="Calibri"/>
            </a:endParaRPr>
          </a:p>
          <a:p>
            <a:pPr indent="0" lvl="0" marL="0" marR="0" rtl="0" algn="l">
              <a:lnSpc>
                <a:spcPct val="65000"/>
              </a:lnSpc>
              <a:spcBef>
                <a:spcPts val="1000"/>
              </a:spcBef>
              <a:spcAft>
                <a:spcPts val="0"/>
              </a:spcAft>
              <a:buClr>
                <a:schemeClr val="lt1"/>
              </a:buClr>
              <a:buSzPts val="1900"/>
              <a:buFont typeface="Arial"/>
              <a:buNone/>
            </a:pPr>
            <a:r>
              <a:rPr b="0" i="0" lang="en" sz="2000" u="none" cap="none" strike="noStrike">
                <a:solidFill>
                  <a:schemeClr val="lt1"/>
                </a:solidFill>
                <a:latin typeface="Calibri"/>
                <a:ea typeface="Calibri"/>
                <a:cs typeface="Calibri"/>
                <a:sym typeface="Calibri"/>
              </a:rPr>
              <a:t>“I had a wonderful experience teaching the ENG 151 ALP course this semester.  I wholeheartedly believe in the ALP model because I witnessed the progress made by all students, especially those who participated in the writing lab portion.  These students, at the beginning of the semester, lacked many of the skills needed to be successful in college.  For example, they struggled with reading the assigned chapters and taking notes.  As most of the students are struggling readers, for first few writing workshop classes, I concentrated on close reading, organization, and annotation.  Quiz grades increased almost immediately.  I cannot say enough about the benefit of the writing lab.  It allowed me to reinforce concepts and to help students to master skills.  I was able to differentiate instruction to cater to individual needs, and I believe this increased both student commitment and engagement in the course.”</a:t>
            </a:r>
            <a:endParaRPr b="0" i="0" sz="2000" u="none" cap="none" strike="noStrike">
              <a:solidFill>
                <a:schemeClr val="lt1"/>
              </a:solidFill>
              <a:latin typeface="Calibri"/>
              <a:ea typeface="Calibri"/>
              <a:cs typeface="Calibri"/>
              <a:sym typeface="Calibri"/>
            </a:endParaRPr>
          </a:p>
          <a:p>
            <a:pPr indent="0" lvl="0" marL="0" marR="0" rtl="0" algn="l">
              <a:lnSpc>
                <a:spcPct val="65000"/>
              </a:lnSpc>
              <a:spcBef>
                <a:spcPts val="1000"/>
              </a:spcBef>
              <a:spcAft>
                <a:spcPts val="0"/>
              </a:spcAft>
              <a:buClr>
                <a:schemeClr val="lt1"/>
              </a:buClr>
              <a:buSzPts val="1900"/>
              <a:buFont typeface="Arial"/>
              <a:buNone/>
            </a:pPr>
            <a:r>
              <a:t/>
            </a:r>
            <a:endParaRPr b="0" i="0" sz="1800" u="none" cap="none" strike="noStrike">
              <a:solidFill>
                <a:schemeClr val="lt1"/>
              </a:solidFill>
              <a:latin typeface="Calibri"/>
              <a:ea typeface="Calibri"/>
              <a:cs typeface="Calibri"/>
              <a:sym typeface="Calibri"/>
            </a:endParaRPr>
          </a:p>
        </p:txBody>
      </p:sp>
      <p:pic>
        <p:nvPicPr>
          <p:cNvPr id="713" name="Google Shape;713;p103"/>
          <p:cNvPicPr preferRelativeResize="0"/>
          <p:nvPr/>
        </p:nvPicPr>
        <p:blipFill rotWithShape="1">
          <a:blip r:embed="rId3">
            <a:alphaModFix/>
          </a:blip>
          <a:srcRect b="0" l="0" r="0" t="0"/>
          <a:stretch/>
        </p:blipFill>
        <p:spPr>
          <a:xfrm>
            <a:off x="5896304" y="4015443"/>
            <a:ext cx="2847274" cy="10894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104"/>
          <p:cNvSpPr txBox="1"/>
          <p:nvPr>
            <p:ph type="title"/>
          </p:nvPr>
        </p:nvSpPr>
        <p:spPr>
          <a:xfrm>
            <a:off x="1373275" y="87400"/>
            <a:ext cx="7770600" cy="1785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68DBA"/>
              </a:buClr>
              <a:buSzPts val="2700"/>
              <a:buFont typeface="Century Gothic"/>
              <a:buNone/>
            </a:pPr>
            <a:r>
              <a:rPr b="0" i="0" lang="en" sz="3000" u="none" cap="none" strike="noStrike">
                <a:solidFill>
                  <a:schemeClr val="accent3"/>
                </a:solidFill>
                <a:latin typeface="Century Gothic"/>
                <a:ea typeface="Century Gothic"/>
                <a:cs typeface="Century Gothic"/>
                <a:sym typeface="Century Gothic"/>
              </a:rPr>
              <a:t>HEATHER JENNINGS, Ph.D.</a:t>
            </a:r>
            <a:br>
              <a:rPr b="0" i="0" lang="en" sz="2400" u="none" cap="none" strike="noStrike">
                <a:solidFill>
                  <a:schemeClr val="accent3"/>
                </a:solidFill>
                <a:latin typeface="Century Gothic"/>
                <a:ea typeface="Century Gothic"/>
                <a:cs typeface="Century Gothic"/>
                <a:sym typeface="Century Gothic"/>
              </a:rPr>
            </a:br>
            <a:r>
              <a:rPr b="0" i="0" lang="en" sz="2000" u="none" cap="none" strike="noStrike">
                <a:solidFill>
                  <a:schemeClr val="accent3"/>
                </a:solidFill>
                <a:latin typeface="Century Gothic"/>
                <a:ea typeface="Century Gothic"/>
                <a:cs typeface="Century Gothic"/>
                <a:sym typeface="Century Gothic"/>
              </a:rPr>
              <a:t>Professor of Psychology</a:t>
            </a:r>
            <a:endParaRPr b="0" i="0" sz="2000" u="none" cap="none" strike="noStrike">
              <a:solidFill>
                <a:schemeClr val="accent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2400"/>
              <a:buFont typeface="Century Gothic"/>
              <a:buNone/>
            </a:pPr>
            <a:r>
              <a:rPr b="0" i="0" lang="en" sz="2000" u="none" cap="none" strike="noStrike">
                <a:solidFill>
                  <a:schemeClr val="accent3"/>
                </a:solidFill>
                <a:latin typeface="Century Gothic"/>
                <a:ea typeface="Century Gothic"/>
                <a:cs typeface="Century Gothic"/>
                <a:sym typeface="Century Gothic"/>
              </a:rPr>
              <a:t>Chair, Social Science Department</a:t>
            </a:r>
            <a:br>
              <a:rPr b="0" i="0" lang="en" sz="2000" u="none" cap="none" strike="noStrike">
                <a:solidFill>
                  <a:schemeClr val="accent3"/>
                </a:solidFill>
                <a:latin typeface="Century Gothic"/>
                <a:ea typeface="Century Gothic"/>
                <a:cs typeface="Century Gothic"/>
                <a:sym typeface="Century Gothic"/>
              </a:rPr>
            </a:br>
            <a:r>
              <a:rPr b="0" i="0" lang="en" sz="2000" u="none" cap="none" strike="noStrike">
                <a:solidFill>
                  <a:schemeClr val="accent3"/>
                </a:solidFill>
                <a:latin typeface="Century Gothic"/>
                <a:ea typeface="Century Gothic"/>
                <a:cs typeface="Century Gothic"/>
                <a:sym typeface="Century Gothic"/>
              </a:rPr>
              <a:t>Mercer County Community College</a:t>
            </a:r>
            <a:br>
              <a:rPr b="0" i="0" lang="en" sz="1700" u="none" cap="none" strike="noStrike">
                <a:solidFill>
                  <a:schemeClr val="accent3"/>
                </a:solidFill>
                <a:latin typeface="Century Gothic"/>
                <a:ea typeface="Century Gothic"/>
                <a:cs typeface="Century Gothic"/>
                <a:sym typeface="Century Gothic"/>
              </a:rPr>
            </a:br>
            <a:endParaRPr b="0" i="0" sz="1700" u="none" cap="none" strike="noStrike">
              <a:solidFill>
                <a:schemeClr val="accent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168DBA"/>
              </a:buClr>
              <a:buSzPts val="2700"/>
              <a:buFont typeface="Century Gothic"/>
              <a:buNone/>
            </a:pPr>
            <a:r>
              <a:t/>
            </a:r>
            <a:endParaRPr b="0" i="0" sz="2700" u="none" cap="none" strike="noStrike">
              <a:solidFill>
                <a:schemeClr val="accent3"/>
              </a:solidFill>
              <a:latin typeface="Century Gothic"/>
              <a:ea typeface="Century Gothic"/>
              <a:cs typeface="Century Gothic"/>
              <a:sym typeface="Century Gothic"/>
            </a:endParaRPr>
          </a:p>
        </p:txBody>
      </p:sp>
      <p:sp>
        <p:nvSpPr>
          <p:cNvPr id="719" name="Google Shape;719;p104"/>
          <p:cNvSpPr txBox="1"/>
          <p:nvPr>
            <p:ph idx="1" type="body"/>
          </p:nvPr>
        </p:nvSpPr>
        <p:spPr>
          <a:xfrm>
            <a:off x="1839250" y="3793800"/>
            <a:ext cx="6686700" cy="13497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800"/>
              </a:spcBef>
              <a:spcAft>
                <a:spcPts val="0"/>
              </a:spcAft>
              <a:buClr>
                <a:schemeClr val="accent1"/>
              </a:buClr>
              <a:buSzPts val="1400"/>
              <a:buFont typeface="Noto Sans Symbols"/>
              <a:buNone/>
            </a:pPr>
            <a:r>
              <a:rPr b="0" i="0" lang="en" sz="4800" u="none" cap="none" strike="noStrike">
                <a:solidFill>
                  <a:srgbClr val="3F3F3F"/>
                </a:solidFill>
                <a:latin typeface="Century Gothic"/>
                <a:ea typeface="Century Gothic"/>
                <a:cs typeface="Century Gothic"/>
                <a:sym typeface="Century Gothic"/>
              </a:rPr>
              <a:t>Summer XL Program</a:t>
            </a:r>
            <a:endParaRPr b="0" i="0" sz="4800" u="none" cap="none" strike="noStrike">
              <a:solidFill>
                <a:srgbClr val="3F3F3F"/>
              </a:solidFill>
              <a:latin typeface="Century Gothic"/>
              <a:ea typeface="Century Gothic"/>
              <a:cs typeface="Century Gothic"/>
              <a:sym typeface="Century Gothic"/>
            </a:endParaRPr>
          </a:p>
        </p:txBody>
      </p:sp>
      <p:pic>
        <p:nvPicPr>
          <p:cNvPr id="720" name="Google Shape;720;p104"/>
          <p:cNvPicPr preferRelativeResize="0"/>
          <p:nvPr/>
        </p:nvPicPr>
        <p:blipFill rotWithShape="1">
          <a:blip r:embed="rId3">
            <a:alphaModFix/>
          </a:blip>
          <a:srcRect b="0" l="0" r="0" t="0"/>
          <a:stretch/>
        </p:blipFill>
        <p:spPr>
          <a:xfrm>
            <a:off x="3668125" y="2047875"/>
            <a:ext cx="3028950" cy="1504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grpSp>
        <p:nvGrpSpPr>
          <p:cNvPr id="725" name="Google Shape;725;p105"/>
          <p:cNvGrpSpPr/>
          <p:nvPr/>
        </p:nvGrpSpPr>
        <p:grpSpPr>
          <a:xfrm>
            <a:off x="163993" y="1674530"/>
            <a:ext cx="2656495" cy="1793660"/>
            <a:chOff x="625057" y="0"/>
            <a:chExt cx="3541993" cy="2391546"/>
          </a:xfrm>
        </p:grpSpPr>
        <p:sp>
          <p:nvSpPr>
            <p:cNvPr id="726" name="Google Shape;726;p105"/>
            <p:cNvSpPr/>
            <p:nvPr/>
          </p:nvSpPr>
          <p:spPr>
            <a:xfrm>
              <a:off x="625057" y="0"/>
              <a:ext cx="3541993" cy="2391546"/>
            </a:xfrm>
            <a:prstGeom prst="rightArrow">
              <a:avLst>
                <a:gd fmla="val 50000" name="adj1"/>
                <a:gd fmla="val 50000" name="adj2"/>
              </a:avLst>
            </a:prstGeom>
            <a:solidFill>
              <a:srgbClr val="CFDEE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05"/>
            <p:cNvSpPr/>
            <p:nvPr/>
          </p:nvSpPr>
          <p:spPr>
            <a:xfrm>
              <a:off x="691439" y="717463"/>
              <a:ext cx="1341269" cy="956618"/>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05"/>
            <p:cNvSpPr txBox="1"/>
            <p:nvPr/>
          </p:nvSpPr>
          <p:spPr>
            <a:xfrm>
              <a:off x="738137" y="764161"/>
              <a:ext cx="1247873" cy="863222"/>
            </a:xfrm>
            <a:prstGeom prst="rect">
              <a:avLst/>
            </a:prstGeom>
            <a:noFill/>
            <a:ln>
              <a:noFill/>
            </a:ln>
          </p:spPr>
          <p:txBody>
            <a:bodyPr anchorCtr="0" anchor="ctr" bIns="48575" lIns="48575" spcFirstLastPara="1" rIns="48575" wrap="square" tIns="48575">
              <a:noAutofit/>
            </a:bodyPr>
            <a:lstStyle/>
            <a:p>
              <a:pPr indent="0" lvl="0" marL="0" marR="0" rtl="0" algn="ctr">
                <a:lnSpc>
                  <a:spcPct val="90000"/>
                </a:lnSpc>
                <a:spcBef>
                  <a:spcPts val="0"/>
                </a:spcBef>
                <a:spcAft>
                  <a:spcPts val="0"/>
                </a:spcAft>
                <a:buClr>
                  <a:srgbClr val="000000"/>
                </a:buClr>
                <a:buSzPts val="1300"/>
                <a:buFont typeface="Arial"/>
                <a:buNone/>
              </a:pPr>
              <a:r>
                <a:rPr b="0" i="0" lang="en" sz="1300" u="none" cap="none" strike="noStrike">
                  <a:solidFill>
                    <a:schemeClr val="lt1"/>
                  </a:solidFill>
                  <a:latin typeface="Calibri"/>
                  <a:ea typeface="Calibri"/>
                  <a:cs typeface="Calibri"/>
                  <a:sym typeface="Calibri"/>
                </a:rPr>
                <a:t>Accuplacer Preparation Module (Bb)</a:t>
              </a:r>
              <a:endParaRPr b="0" i="0" sz="1300" u="none" cap="none" strike="noStrike">
                <a:solidFill>
                  <a:schemeClr val="lt1"/>
                </a:solidFill>
                <a:latin typeface="Calibri"/>
                <a:ea typeface="Calibri"/>
                <a:cs typeface="Calibri"/>
                <a:sym typeface="Calibri"/>
              </a:endParaRPr>
            </a:p>
          </p:txBody>
        </p:sp>
        <p:sp>
          <p:nvSpPr>
            <p:cNvPr id="729" name="Google Shape;729;p105"/>
            <p:cNvSpPr/>
            <p:nvPr/>
          </p:nvSpPr>
          <p:spPr>
            <a:xfrm>
              <a:off x="2134341" y="717463"/>
              <a:ext cx="1341269" cy="956618"/>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05"/>
            <p:cNvSpPr txBox="1"/>
            <p:nvPr/>
          </p:nvSpPr>
          <p:spPr>
            <a:xfrm>
              <a:off x="2181039" y="764161"/>
              <a:ext cx="1247873" cy="863222"/>
            </a:xfrm>
            <a:prstGeom prst="rect">
              <a:avLst/>
            </a:prstGeom>
            <a:noFill/>
            <a:ln>
              <a:noFill/>
            </a:ln>
          </p:spPr>
          <p:txBody>
            <a:bodyPr anchorCtr="0" anchor="ctr" bIns="48575" lIns="48575" spcFirstLastPara="1" rIns="48575" wrap="square" tIns="48575">
              <a:noAutofit/>
            </a:bodyPr>
            <a:lstStyle/>
            <a:p>
              <a:pPr indent="0" lvl="0" marL="0" marR="0" rtl="0" algn="ctr">
                <a:lnSpc>
                  <a:spcPct val="90000"/>
                </a:lnSpc>
                <a:spcBef>
                  <a:spcPts val="0"/>
                </a:spcBef>
                <a:spcAft>
                  <a:spcPts val="0"/>
                </a:spcAft>
                <a:buClr>
                  <a:srgbClr val="000000"/>
                </a:buClr>
                <a:buSzPts val="1300"/>
                <a:buFont typeface="Arial"/>
                <a:buNone/>
              </a:pPr>
              <a:r>
                <a:rPr b="0" i="0" lang="en" sz="1300" u="none" cap="none" strike="noStrike">
                  <a:solidFill>
                    <a:schemeClr val="lt1"/>
                  </a:solidFill>
                  <a:latin typeface="Calibri"/>
                  <a:ea typeface="Calibri"/>
                  <a:cs typeface="Calibri"/>
                  <a:sym typeface="Calibri"/>
                </a:rPr>
                <a:t>Accuplacer testing</a:t>
              </a:r>
              <a:endParaRPr b="0" i="0" sz="1300" u="none" cap="none" strike="noStrike">
                <a:solidFill>
                  <a:schemeClr val="lt1"/>
                </a:solidFill>
                <a:latin typeface="Calibri"/>
                <a:ea typeface="Calibri"/>
                <a:cs typeface="Calibri"/>
                <a:sym typeface="Calibri"/>
              </a:endParaRPr>
            </a:p>
          </p:txBody>
        </p:sp>
      </p:grpSp>
      <p:grpSp>
        <p:nvGrpSpPr>
          <p:cNvPr id="731" name="Google Shape;731;p105"/>
          <p:cNvGrpSpPr/>
          <p:nvPr/>
        </p:nvGrpSpPr>
        <p:grpSpPr>
          <a:xfrm>
            <a:off x="2988899" y="934170"/>
            <a:ext cx="3868531" cy="1653889"/>
            <a:chOff x="-429755" y="0"/>
            <a:chExt cx="4999393" cy="1962607"/>
          </a:xfrm>
        </p:grpSpPr>
        <p:sp>
          <p:nvSpPr>
            <p:cNvPr id="732" name="Google Shape;732;p105"/>
            <p:cNvSpPr/>
            <p:nvPr/>
          </p:nvSpPr>
          <p:spPr>
            <a:xfrm>
              <a:off x="1928955" y="0"/>
              <a:ext cx="2640683" cy="1962607"/>
            </a:xfrm>
            <a:prstGeom prst="rightArrow">
              <a:avLst>
                <a:gd fmla="val 75000" name="adj1"/>
                <a:gd fmla="val 50000" name="adj2"/>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05"/>
            <p:cNvSpPr txBox="1"/>
            <p:nvPr/>
          </p:nvSpPr>
          <p:spPr>
            <a:xfrm>
              <a:off x="1950082" y="245332"/>
              <a:ext cx="2140800" cy="1493700"/>
            </a:xfrm>
            <a:prstGeom prst="rect">
              <a:avLst/>
            </a:prstGeom>
            <a:noFill/>
            <a:ln>
              <a:noFill/>
            </a:ln>
          </p:spPr>
          <p:txBody>
            <a:bodyPr anchorCtr="0" anchor="t" bIns="6200" lIns="6200" spcFirstLastPara="1" rIns="6200" wrap="square" tIns="6200">
              <a:noAutofit/>
            </a:bodyPr>
            <a:lstStyle/>
            <a:p>
              <a:pPr indent="-88900" lvl="1" marL="88900" marR="0" rtl="0" algn="l">
                <a:lnSpc>
                  <a:spcPct val="90000"/>
                </a:lnSpc>
                <a:spcBef>
                  <a:spcPts val="0"/>
                </a:spcBef>
                <a:spcAft>
                  <a:spcPts val="0"/>
                </a:spcAft>
                <a:buClr>
                  <a:schemeClr val="dk1"/>
                </a:buClr>
                <a:buSzPts val="1000"/>
                <a:buFont typeface="Calibri"/>
                <a:buChar char="•"/>
              </a:pPr>
              <a:r>
                <a:rPr b="0" i="0" lang="en" sz="1000" u="none" cap="none" strike="noStrike">
                  <a:solidFill>
                    <a:schemeClr val="dk1"/>
                  </a:solidFill>
                  <a:latin typeface="Calibri"/>
                  <a:ea typeface="Calibri"/>
                  <a:cs typeface="Calibri"/>
                  <a:sym typeface="Calibri"/>
                </a:rPr>
                <a:t>Receive two-week </a:t>
              </a:r>
              <a:r>
                <a:rPr b="0" i="1" lang="en" sz="1000" u="none" cap="none" strike="noStrike">
                  <a:solidFill>
                    <a:schemeClr val="dk1"/>
                  </a:solidFill>
                  <a:latin typeface="Calibri"/>
                  <a:ea typeface="Calibri"/>
                  <a:cs typeface="Calibri"/>
                  <a:sym typeface="Calibri"/>
                </a:rPr>
                <a:t>Developmental Seminar</a:t>
              </a:r>
              <a:endParaRPr b="0" i="1" sz="1000" u="none" cap="none" strike="noStrike">
                <a:solidFill>
                  <a:schemeClr val="dk1"/>
                </a:solidFill>
                <a:latin typeface="Calibri"/>
                <a:ea typeface="Calibri"/>
                <a:cs typeface="Calibri"/>
                <a:sym typeface="Calibri"/>
              </a:endParaRPr>
            </a:p>
            <a:p>
              <a:pPr indent="-88900" lvl="1" marL="88900" marR="0" rtl="0" algn="l">
                <a:lnSpc>
                  <a:spcPct val="90000"/>
                </a:lnSpc>
                <a:spcBef>
                  <a:spcPts val="100"/>
                </a:spcBef>
                <a:spcAft>
                  <a:spcPts val="0"/>
                </a:spcAft>
                <a:buClr>
                  <a:schemeClr val="dk1"/>
                </a:buClr>
                <a:buSzPts val="1000"/>
                <a:buFont typeface="Calibri"/>
                <a:buChar char="•"/>
              </a:pPr>
              <a:r>
                <a:rPr b="0" i="0" lang="en" sz="1000" u="none" cap="none" strike="noStrike">
                  <a:solidFill>
                    <a:schemeClr val="dk1"/>
                  </a:solidFill>
                  <a:latin typeface="Calibri"/>
                  <a:ea typeface="Calibri"/>
                  <a:cs typeface="Calibri"/>
                  <a:sym typeface="Calibri"/>
                </a:rPr>
                <a:t>Accuplacer post-test</a:t>
              </a:r>
              <a:endParaRPr b="0" i="0" sz="1000" u="none" cap="none" strike="noStrike">
                <a:solidFill>
                  <a:schemeClr val="dk1"/>
                </a:solidFill>
                <a:latin typeface="Calibri"/>
                <a:ea typeface="Calibri"/>
                <a:cs typeface="Calibri"/>
                <a:sym typeface="Calibri"/>
              </a:endParaRPr>
            </a:p>
            <a:p>
              <a:pPr indent="-88900" lvl="1" marL="88900" marR="0" rtl="0" algn="l">
                <a:lnSpc>
                  <a:spcPct val="90000"/>
                </a:lnSpc>
                <a:spcBef>
                  <a:spcPts val="100"/>
                </a:spcBef>
                <a:spcAft>
                  <a:spcPts val="0"/>
                </a:spcAft>
                <a:buClr>
                  <a:schemeClr val="dk1"/>
                </a:buClr>
                <a:buSzPts val="1000"/>
                <a:buFont typeface="Calibri"/>
                <a:buChar char="•"/>
              </a:pPr>
              <a:r>
                <a:rPr b="0" i="0" lang="en" sz="1000" u="none" cap="none" strike="noStrike">
                  <a:solidFill>
                    <a:schemeClr val="dk1"/>
                  </a:solidFill>
                  <a:latin typeface="Calibri"/>
                  <a:ea typeface="Calibri"/>
                  <a:cs typeface="Calibri"/>
                  <a:sym typeface="Calibri"/>
                </a:rPr>
                <a:t>Mandatory success coaching sessions</a:t>
              </a:r>
              <a:endParaRPr b="0" i="0" sz="1000" u="none" cap="none" strike="noStrike">
                <a:solidFill>
                  <a:schemeClr val="dk1"/>
                </a:solidFill>
                <a:latin typeface="Calibri"/>
                <a:ea typeface="Calibri"/>
                <a:cs typeface="Calibri"/>
                <a:sym typeface="Calibri"/>
              </a:endParaRPr>
            </a:p>
            <a:p>
              <a:pPr indent="-88900" lvl="1" marL="88900" marR="0" rtl="0" algn="l">
                <a:lnSpc>
                  <a:spcPct val="90000"/>
                </a:lnSpc>
                <a:spcBef>
                  <a:spcPts val="100"/>
                </a:spcBef>
                <a:spcAft>
                  <a:spcPts val="0"/>
                </a:spcAft>
                <a:buClr>
                  <a:schemeClr val="dk1"/>
                </a:buClr>
                <a:buSzPts val="1000"/>
                <a:buFont typeface="Calibri"/>
                <a:buChar char="•"/>
              </a:pPr>
              <a:r>
                <a:rPr b="0" i="0" lang="en" sz="1000" u="none" cap="none" strike="noStrike">
                  <a:solidFill>
                    <a:schemeClr val="dk1"/>
                  </a:solidFill>
                  <a:latin typeface="Calibri"/>
                  <a:ea typeface="Calibri"/>
                  <a:cs typeface="Calibri"/>
                  <a:sym typeface="Calibri"/>
                </a:rPr>
                <a:t>Additional in-class resources and support</a:t>
              </a:r>
              <a:endParaRPr b="0" i="0" sz="1000" u="none" cap="none" strike="noStrike">
                <a:solidFill>
                  <a:schemeClr val="dk1"/>
                </a:solidFill>
                <a:latin typeface="Calibri"/>
                <a:ea typeface="Calibri"/>
                <a:cs typeface="Calibri"/>
                <a:sym typeface="Calibri"/>
              </a:endParaRPr>
            </a:p>
          </p:txBody>
        </p:sp>
        <p:sp>
          <p:nvSpPr>
            <p:cNvPr id="734" name="Google Shape;734;p105"/>
            <p:cNvSpPr/>
            <p:nvPr/>
          </p:nvSpPr>
          <p:spPr>
            <a:xfrm>
              <a:off x="-429753" y="176225"/>
              <a:ext cx="2069100" cy="16296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05"/>
            <p:cNvSpPr txBox="1"/>
            <p:nvPr/>
          </p:nvSpPr>
          <p:spPr>
            <a:xfrm>
              <a:off x="-429755" y="260150"/>
              <a:ext cx="2140800" cy="1629600"/>
            </a:xfrm>
            <a:prstGeom prst="rect">
              <a:avLst/>
            </a:prstGeom>
            <a:noFill/>
            <a:ln>
              <a:noFill/>
            </a:ln>
          </p:spPr>
          <p:txBody>
            <a:bodyPr anchorCtr="0" anchor="ctr" bIns="28575" lIns="57150" spcFirstLastPara="1" rIns="57150" wrap="square" tIns="2857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Track 1 students</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50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(non-college ready)</a:t>
              </a:r>
              <a:endParaRPr b="0" i="0" sz="1800" u="none" cap="none" strike="noStrike">
                <a:solidFill>
                  <a:schemeClr val="lt1"/>
                </a:solidFill>
                <a:latin typeface="Calibri"/>
                <a:ea typeface="Calibri"/>
                <a:cs typeface="Calibri"/>
                <a:sym typeface="Calibri"/>
              </a:endParaRPr>
            </a:p>
          </p:txBody>
        </p:sp>
      </p:grpSp>
      <p:sp>
        <p:nvSpPr>
          <p:cNvPr id="736" name="Google Shape;736;p105"/>
          <p:cNvSpPr/>
          <p:nvPr/>
        </p:nvSpPr>
        <p:spPr>
          <a:xfrm>
            <a:off x="6917871" y="1986643"/>
            <a:ext cx="2128200" cy="15576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FFFFFF"/>
                </a:solidFill>
                <a:latin typeface="Calibri"/>
                <a:ea typeface="Calibri"/>
                <a:cs typeface="Calibri"/>
                <a:sym typeface="Calibri"/>
              </a:rPr>
              <a:t>ENG 101 (ALP)</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FFFFFF"/>
                </a:solidFill>
                <a:latin typeface="Calibri"/>
                <a:ea typeface="Calibri"/>
                <a:cs typeface="Calibri"/>
                <a:sym typeface="Calibri"/>
              </a:rPr>
              <a:t>Summer B Session</a:t>
            </a:r>
            <a:endParaRPr b="1" i="0" sz="2100" u="none" cap="none" strike="noStrike">
              <a:solidFill>
                <a:srgbClr val="FFFFFF"/>
              </a:solidFill>
              <a:latin typeface="Calibri"/>
              <a:ea typeface="Calibri"/>
              <a:cs typeface="Calibri"/>
              <a:sym typeface="Calibri"/>
            </a:endParaRPr>
          </a:p>
        </p:txBody>
      </p:sp>
      <p:sp>
        <p:nvSpPr>
          <p:cNvPr id="737" name="Google Shape;737;p105"/>
          <p:cNvSpPr txBox="1"/>
          <p:nvPr/>
        </p:nvSpPr>
        <p:spPr>
          <a:xfrm>
            <a:off x="940525" y="3213463"/>
            <a:ext cx="1018903"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Calibri"/>
                <a:ea typeface="Calibri"/>
                <a:cs typeface="Calibri"/>
                <a:sym typeface="Calibri"/>
              </a:rPr>
              <a:t>PHASE 1</a:t>
            </a:r>
            <a:endParaRPr b="1" i="0" sz="1400" u="none" cap="none" strike="noStrike">
              <a:solidFill>
                <a:schemeClr val="dk1"/>
              </a:solidFill>
              <a:latin typeface="Calibri"/>
              <a:ea typeface="Calibri"/>
              <a:cs typeface="Calibri"/>
              <a:sym typeface="Calibri"/>
            </a:endParaRPr>
          </a:p>
        </p:txBody>
      </p:sp>
      <p:sp>
        <p:nvSpPr>
          <p:cNvPr id="738" name="Google Shape;738;p105"/>
          <p:cNvSpPr txBox="1"/>
          <p:nvPr/>
        </p:nvSpPr>
        <p:spPr>
          <a:xfrm>
            <a:off x="4329473" y="4593914"/>
            <a:ext cx="10188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Calibri"/>
                <a:ea typeface="Calibri"/>
                <a:cs typeface="Calibri"/>
                <a:sym typeface="Calibri"/>
              </a:rPr>
              <a:t>PHASE 2</a:t>
            </a:r>
            <a:endParaRPr b="1" i="0" sz="1400" u="none" cap="none" strike="noStrike">
              <a:solidFill>
                <a:schemeClr val="dk1"/>
              </a:solidFill>
              <a:latin typeface="Calibri"/>
              <a:ea typeface="Calibri"/>
              <a:cs typeface="Calibri"/>
              <a:sym typeface="Calibri"/>
            </a:endParaRPr>
          </a:p>
        </p:txBody>
      </p:sp>
      <p:sp>
        <p:nvSpPr>
          <p:cNvPr id="739" name="Google Shape;739;p105"/>
          <p:cNvSpPr txBox="1"/>
          <p:nvPr/>
        </p:nvSpPr>
        <p:spPr>
          <a:xfrm>
            <a:off x="7472522" y="3721153"/>
            <a:ext cx="10188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Calibri"/>
                <a:ea typeface="Calibri"/>
                <a:cs typeface="Calibri"/>
                <a:sym typeface="Calibri"/>
              </a:rPr>
              <a:t>PHASE 3</a:t>
            </a:r>
            <a:endParaRPr b="1" i="0" sz="1400" u="none" cap="none" strike="noStrike">
              <a:solidFill>
                <a:schemeClr val="dk1"/>
              </a:solidFill>
              <a:latin typeface="Calibri"/>
              <a:ea typeface="Calibri"/>
              <a:cs typeface="Calibri"/>
              <a:sym typeface="Calibri"/>
            </a:endParaRPr>
          </a:p>
        </p:txBody>
      </p:sp>
      <p:sp>
        <p:nvSpPr>
          <p:cNvPr id="740" name="Google Shape;740;p105"/>
          <p:cNvSpPr/>
          <p:nvPr/>
        </p:nvSpPr>
        <p:spPr>
          <a:xfrm>
            <a:off x="4482913" y="2433250"/>
            <a:ext cx="178175"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741" name="Google Shape;741;p105"/>
          <p:cNvSpPr/>
          <p:nvPr/>
        </p:nvSpPr>
        <p:spPr>
          <a:xfrm>
            <a:off x="4482913" y="2433250"/>
            <a:ext cx="178175" cy="27699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742" name="Google Shape;742;p105"/>
          <p:cNvSpPr txBox="1"/>
          <p:nvPr/>
        </p:nvSpPr>
        <p:spPr>
          <a:xfrm>
            <a:off x="1959425" y="0"/>
            <a:ext cx="5184000" cy="720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chemeClr val="dk1"/>
                </a:solidFill>
                <a:latin typeface="Calibri"/>
                <a:ea typeface="Calibri"/>
                <a:cs typeface="Calibri"/>
                <a:sym typeface="Calibri"/>
              </a:rPr>
              <a:t>Summer XL </a:t>
            </a:r>
            <a:endParaRPr b="0" i="0" sz="4500" u="none" cap="none" strike="noStrike">
              <a:solidFill>
                <a:schemeClr val="dk1"/>
              </a:solidFill>
              <a:latin typeface="Calibri"/>
              <a:ea typeface="Calibri"/>
              <a:cs typeface="Calibri"/>
              <a:sym typeface="Calibri"/>
            </a:endParaRPr>
          </a:p>
        </p:txBody>
      </p:sp>
      <p:pic>
        <p:nvPicPr>
          <p:cNvPr id="743" name="Google Shape;743;p105"/>
          <p:cNvPicPr preferRelativeResize="0"/>
          <p:nvPr/>
        </p:nvPicPr>
        <p:blipFill rotWithShape="1">
          <a:blip r:embed="rId3">
            <a:alphaModFix/>
          </a:blip>
          <a:srcRect b="0" l="0" r="0" t="0"/>
          <a:stretch/>
        </p:blipFill>
        <p:spPr>
          <a:xfrm>
            <a:off x="3020222" y="2801275"/>
            <a:ext cx="1534428" cy="1377075"/>
          </a:xfrm>
          <a:prstGeom prst="rect">
            <a:avLst/>
          </a:prstGeom>
          <a:noFill/>
          <a:ln>
            <a:noFill/>
          </a:ln>
        </p:spPr>
      </p:pic>
      <p:pic>
        <p:nvPicPr>
          <p:cNvPr id="744" name="Google Shape;744;p105"/>
          <p:cNvPicPr preferRelativeResize="0"/>
          <p:nvPr/>
        </p:nvPicPr>
        <p:blipFill rotWithShape="1">
          <a:blip r:embed="rId4">
            <a:alphaModFix/>
          </a:blip>
          <a:srcRect b="0" l="0" r="0" t="0"/>
          <a:stretch/>
        </p:blipFill>
        <p:spPr>
          <a:xfrm>
            <a:off x="4816450" y="2814750"/>
            <a:ext cx="1983500" cy="1609475"/>
          </a:xfrm>
          <a:prstGeom prst="rect">
            <a:avLst/>
          </a:prstGeom>
          <a:noFill/>
          <a:ln>
            <a:noFill/>
          </a:ln>
        </p:spPr>
      </p:pic>
      <p:cxnSp>
        <p:nvCxnSpPr>
          <p:cNvPr id="745" name="Google Shape;745;p105"/>
          <p:cNvCxnSpPr/>
          <p:nvPr/>
        </p:nvCxnSpPr>
        <p:spPr>
          <a:xfrm flipH="1" rot="10800000">
            <a:off x="62425" y="748950"/>
            <a:ext cx="9038700" cy="126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000"/>
                                        <p:tgtEl>
                                          <p:spTgt spid="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0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106"/>
          <p:cNvSpPr txBox="1"/>
          <p:nvPr>
            <p:ph type="title"/>
          </p:nvPr>
        </p:nvSpPr>
        <p:spPr>
          <a:xfrm>
            <a:off x="1944700" y="99874"/>
            <a:ext cx="6994200" cy="1048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168DBA"/>
              </a:buClr>
              <a:buSzPts val="2700"/>
              <a:buFont typeface="Century Gothic"/>
              <a:buNone/>
            </a:pPr>
            <a:r>
              <a:rPr b="0" i="0" lang="en" sz="3600" u="none" cap="none" strike="noStrike">
                <a:solidFill>
                  <a:srgbClr val="168DBA"/>
                </a:solidFill>
                <a:latin typeface="Century Gothic"/>
                <a:ea typeface="Century Gothic"/>
                <a:cs typeface="Century Gothic"/>
                <a:sym typeface="Century Gothic"/>
              </a:rPr>
              <a:t>Resources to increase success outside the classroom!</a:t>
            </a:r>
            <a:endParaRPr b="0" i="0" sz="3600" u="none" cap="none" strike="noStrike">
              <a:solidFill>
                <a:srgbClr val="168DBA"/>
              </a:solidFill>
              <a:latin typeface="Century Gothic"/>
              <a:ea typeface="Century Gothic"/>
              <a:cs typeface="Century Gothic"/>
              <a:sym typeface="Century Gothic"/>
            </a:endParaRPr>
          </a:p>
        </p:txBody>
      </p:sp>
      <p:sp>
        <p:nvSpPr>
          <p:cNvPr id="751" name="Google Shape;751;p106"/>
          <p:cNvSpPr txBox="1"/>
          <p:nvPr>
            <p:ph idx="1" type="body"/>
          </p:nvPr>
        </p:nvSpPr>
        <p:spPr>
          <a:xfrm>
            <a:off x="1585600" y="1750375"/>
            <a:ext cx="7353300" cy="3434700"/>
          </a:xfrm>
          <a:prstGeom prst="rect">
            <a:avLst/>
          </a:prstGeom>
          <a:noFill/>
          <a:ln>
            <a:noFill/>
          </a:ln>
        </p:spPr>
        <p:txBody>
          <a:bodyPr anchorCtr="0" anchor="t" bIns="68575" lIns="68575" spcFirstLastPara="1" rIns="68575" wrap="square" tIns="68575">
            <a:noAutofit/>
          </a:bodyPr>
          <a:lstStyle/>
          <a:p>
            <a:pPr indent="-381000" lvl="0" marL="457200" marR="0" rtl="0" algn="l">
              <a:lnSpc>
                <a:spcPct val="115000"/>
              </a:lnSpc>
              <a:spcBef>
                <a:spcPts val="80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Individual success coaching sessions             </a:t>
            </a:r>
            <a:r>
              <a:rPr b="0" i="0" lang="en" sz="2000" u="none" cap="none" strike="noStrike">
                <a:solidFill>
                  <a:srgbClr val="3F3F3F"/>
                </a:solidFill>
                <a:latin typeface="Century Gothic"/>
                <a:ea typeface="Century Gothic"/>
                <a:cs typeface="Century Gothic"/>
                <a:sym typeface="Century Gothic"/>
              </a:rPr>
              <a:t>(2+ hours/student)</a:t>
            </a:r>
            <a:endParaRPr b="0" i="0" sz="2000" u="none" cap="none" strike="noStrike">
              <a:solidFill>
                <a:srgbClr val="3F3F3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Additional in-class support</a:t>
            </a:r>
            <a:endParaRPr b="0" i="0" sz="2400" u="none" cap="none" strike="noStrike">
              <a:solidFill>
                <a:srgbClr val="3F3F3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Success navigator assessment                      </a:t>
            </a:r>
            <a:r>
              <a:rPr b="0" i="0" lang="en" sz="1600" u="none" cap="none" strike="noStrike">
                <a:solidFill>
                  <a:srgbClr val="3F3F3F"/>
                </a:solidFill>
                <a:latin typeface="Century Gothic"/>
                <a:ea typeface="Century Gothic"/>
                <a:cs typeface="Century Gothic"/>
                <a:sym typeface="Century Gothic"/>
              </a:rPr>
              <a:t>(</a:t>
            </a:r>
            <a:r>
              <a:rPr b="0" i="0" lang="en" sz="2000" u="none" cap="none" strike="noStrike">
                <a:solidFill>
                  <a:srgbClr val="3F3F3F"/>
                </a:solidFill>
                <a:latin typeface="Century Gothic"/>
                <a:ea typeface="Century Gothic"/>
                <a:cs typeface="Century Gothic"/>
                <a:sym typeface="Century Gothic"/>
              </a:rPr>
              <a:t>non-cognitive domains)</a:t>
            </a:r>
            <a:endParaRPr b="0" i="0" sz="2000" u="none" cap="none" strike="noStrike">
              <a:solidFill>
                <a:srgbClr val="3F3F3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College orientation</a:t>
            </a:r>
            <a:endParaRPr b="0" i="0" sz="2400" u="none" cap="none" strike="noStrike">
              <a:solidFill>
                <a:srgbClr val="3F3F3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Early registration and advisement</a:t>
            </a:r>
            <a:endParaRPr b="0" i="0" sz="2400" u="none" cap="none" strike="noStrike">
              <a:solidFill>
                <a:srgbClr val="3F3F3F"/>
              </a:solidFill>
              <a:latin typeface="Century Gothic"/>
              <a:ea typeface="Century Gothic"/>
              <a:cs typeface="Century Gothic"/>
              <a:sym typeface="Century Gothic"/>
            </a:endParaRPr>
          </a:p>
          <a:p>
            <a:pPr indent="0" lvl="0" marL="0" marR="0" rtl="0" algn="l">
              <a:lnSpc>
                <a:spcPct val="150000"/>
              </a:lnSpc>
              <a:spcBef>
                <a:spcPts val="800"/>
              </a:spcBef>
              <a:spcAft>
                <a:spcPts val="0"/>
              </a:spcAft>
              <a:buClr>
                <a:schemeClr val="accent1"/>
              </a:buClr>
              <a:buSzPts val="1400"/>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107"/>
          <p:cNvSpPr txBox="1"/>
          <p:nvPr>
            <p:ph idx="1" type="body"/>
          </p:nvPr>
        </p:nvSpPr>
        <p:spPr>
          <a:xfrm>
            <a:off x="1186025" y="-5175"/>
            <a:ext cx="7840200" cy="1844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800"/>
              </a:spcBef>
              <a:spcAft>
                <a:spcPts val="0"/>
              </a:spcAft>
              <a:buClr>
                <a:schemeClr val="accent1"/>
              </a:buClr>
              <a:buSzPts val="1400"/>
              <a:buFont typeface="Noto Sans Symbols"/>
              <a:buNone/>
            </a:pPr>
            <a:r>
              <a:rPr b="0" i="0" lang="en" sz="3000" u="sng" cap="none" strike="noStrike">
                <a:solidFill>
                  <a:srgbClr val="3F3F3F"/>
                </a:solidFill>
                <a:latin typeface="Century Gothic"/>
                <a:ea typeface="Century Gothic"/>
                <a:cs typeface="Century Gothic"/>
                <a:sym typeface="Century Gothic"/>
              </a:rPr>
              <a:t>Sample (n = 36)</a:t>
            </a:r>
            <a:endParaRPr b="0" i="0" sz="3000" u="sng" cap="none" strike="noStrike">
              <a:solidFill>
                <a:srgbClr val="3F3F3F"/>
              </a:solidFill>
              <a:latin typeface="Century Gothic"/>
              <a:ea typeface="Century Gothic"/>
              <a:cs typeface="Century Gothic"/>
              <a:sym typeface="Century Gothic"/>
            </a:endParaRPr>
          </a:p>
          <a:p>
            <a:pPr indent="0" lvl="0" marL="457200" marR="0" rtl="0" algn="l">
              <a:lnSpc>
                <a:spcPct val="100000"/>
              </a:lnSpc>
              <a:spcBef>
                <a:spcPts val="800"/>
              </a:spcBef>
              <a:spcAft>
                <a:spcPts val="0"/>
              </a:spcAft>
              <a:buClr>
                <a:schemeClr val="accent1"/>
              </a:buClr>
              <a:buSzPts val="14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accent1"/>
              </a:buClr>
              <a:buSzPts val="14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accent1"/>
              </a:buClr>
              <a:buSzPts val="1400"/>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sp>
        <p:nvSpPr>
          <p:cNvPr id="757" name="Google Shape;757;p107"/>
          <p:cNvSpPr txBox="1"/>
          <p:nvPr/>
        </p:nvSpPr>
        <p:spPr>
          <a:xfrm>
            <a:off x="5552250" y="5075375"/>
            <a:ext cx="7344000" cy="85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07"/>
          <p:cNvSpPr txBox="1"/>
          <p:nvPr/>
        </p:nvSpPr>
        <p:spPr>
          <a:xfrm>
            <a:off x="1043325" y="572750"/>
            <a:ext cx="7840200" cy="2282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80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Current high school juniors and seniors recruited from 13 local area high schools</a:t>
            </a:r>
            <a:endParaRPr b="0" i="0" sz="2400" u="none" cap="none" strike="noStrike">
              <a:solidFill>
                <a:srgbClr val="3F3F3F"/>
              </a:solidFill>
              <a:latin typeface="Century Gothic"/>
              <a:ea typeface="Century Gothic"/>
              <a:cs typeface="Century Gothic"/>
              <a:sym typeface="Century Gothic"/>
            </a:endParaRPr>
          </a:p>
          <a:p>
            <a:pPr indent="-342900" lvl="1" marL="9144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19 juniors(54%)</a:t>
            </a:r>
            <a:endParaRPr b="0" i="0" sz="1800" u="none" cap="none" strike="noStrike">
              <a:solidFill>
                <a:srgbClr val="3F3F3F"/>
              </a:solidFill>
              <a:latin typeface="Century Gothic"/>
              <a:ea typeface="Century Gothic"/>
              <a:cs typeface="Century Gothic"/>
              <a:sym typeface="Century Gothic"/>
            </a:endParaRPr>
          </a:p>
          <a:p>
            <a:pPr indent="-342900" lvl="1" marL="9144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16 seniors (45%)</a:t>
            </a:r>
            <a:endParaRPr b="0" i="0" sz="1800" u="none" cap="none" strike="noStrike">
              <a:solidFill>
                <a:srgbClr val="3F3F3F"/>
              </a:solidFill>
              <a:latin typeface="Century Gothic"/>
              <a:ea typeface="Century Gothic"/>
              <a:cs typeface="Century Gothic"/>
              <a:sym typeface="Century Gothic"/>
            </a:endParaRPr>
          </a:p>
          <a:p>
            <a:pPr indent="-342900" lvl="1" marL="9144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47% female</a:t>
            </a:r>
            <a:endParaRPr b="0" i="0" sz="1800" u="none" cap="none" strike="noStrike">
              <a:solidFill>
                <a:srgbClr val="3F3F3F"/>
              </a:solidFill>
              <a:latin typeface="Century Gothic"/>
              <a:ea typeface="Century Gothic"/>
              <a:cs typeface="Century Gothic"/>
              <a:sym typeface="Century Gothic"/>
            </a:endParaRPr>
          </a:p>
          <a:p>
            <a:pPr indent="-342900" lvl="1" marL="9144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53% male</a:t>
            </a:r>
            <a:endParaRPr b="0" i="0" sz="1800" u="none" cap="none" strike="noStrike">
              <a:solidFill>
                <a:srgbClr val="3F3F3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07"/>
          <p:cNvSpPr txBox="1"/>
          <p:nvPr/>
        </p:nvSpPr>
        <p:spPr>
          <a:xfrm>
            <a:off x="1126800" y="2888075"/>
            <a:ext cx="7201500" cy="2282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800"/>
              </a:spcBef>
              <a:spcAft>
                <a:spcPts val="0"/>
              </a:spcAft>
              <a:buClr>
                <a:schemeClr val="accent1"/>
              </a:buClr>
              <a:buSzPts val="2400"/>
              <a:buFont typeface="Noto Sans Symbols"/>
              <a:buChar char="•"/>
            </a:pPr>
            <a:r>
              <a:rPr b="0" i="0" lang="en" sz="2400" u="none" cap="none" strike="noStrike">
                <a:solidFill>
                  <a:srgbClr val="3F3F3F"/>
                </a:solidFill>
                <a:latin typeface="Century Gothic"/>
                <a:ea typeface="Century Gothic"/>
                <a:cs typeface="Century Gothic"/>
                <a:sym typeface="Century Gothic"/>
              </a:rPr>
              <a:t>Majority of students represent low SES communities</a:t>
            </a:r>
            <a:endParaRPr b="0" i="0" sz="2400" u="none" cap="none" strike="noStrike">
              <a:solidFill>
                <a:srgbClr val="3F3F3F"/>
              </a:solidFill>
              <a:latin typeface="Century Gothic"/>
              <a:ea typeface="Century Gothic"/>
              <a:cs typeface="Century Gothic"/>
              <a:sym typeface="Century Gothic"/>
            </a:endParaRPr>
          </a:p>
          <a:p>
            <a:pPr indent="-342900" lvl="1" marL="914400" marR="0" rtl="0" algn="l">
              <a:lnSpc>
                <a:spcPct val="100000"/>
              </a:lnSpc>
              <a:spcBef>
                <a:spcPts val="0"/>
              </a:spcBef>
              <a:spcAft>
                <a:spcPts val="0"/>
              </a:spcAft>
              <a:buClr>
                <a:schemeClr val="accent1"/>
              </a:buClr>
              <a:buSzPts val="1800"/>
              <a:buFont typeface="Noto Sans Symbols"/>
              <a:buChar char="•"/>
            </a:pPr>
            <a:r>
              <a:rPr b="1" i="0" lang="en" sz="1800" u="none" cap="none" strike="noStrike">
                <a:solidFill>
                  <a:srgbClr val="3F3F3F"/>
                </a:solidFill>
                <a:latin typeface="Century Gothic"/>
                <a:ea typeface="Century Gothic"/>
                <a:cs typeface="Century Gothic"/>
                <a:sym typeface="Century Gothic"/>
              </a:rPr>
              <a:t>Trenton district (economic disadvantage = 73%)</a:t>
            </a:r>
            <a:endParaRPr b="1" i="0" sz="1800" u="none" cap="none" strike="noStrike">
              <a:solidFill>
                <a:srgbClr val="3F3F3F"/>
              </a:solidFill>
              <a:latin typeface="Century Gothic"/>
              <a:ea typeface="Century Gothic"/>
              <a:cs typeface="Century Gothic"/>
              <a:sym typeface="Century Gothic"/>
            </a:endParaRPr>
          </a:p>
          <a:p>
            <a:pPr indent="-342900" lvl="2" marL="13716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Trenton Central High school</a:t>
            </a:r>
            <a:endParaRPr b="0" i="0" sz="1800" u="none" cap="none" strike="noStrike">
              <a:solidFill>
                <a:srgbClr val="3F3F3F"/>
              </a:solidFill>
              <a:latin typeface="Century Gothic"/>
              <a:ea typeface="Century Gothic"/>
              <a:cs typeface="Century Gothic"/>
              <a:sym typeface="Century Gothic"/>
            </a:endParaRPr>
          </a:p>
          <a:p>
            <a:pPr indent="-342900" lvl="2" marL="13716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Trenton West</a:t>
            </a:r>
            <a:endParaRPr b="0" i="0" sz="1800" u="none" cap="none" strike="noStrike">
              <a:solidFill>
                <a:srgbClr val="3F3F3F"/>
              </a:solidFill>
              <a:latin typeface="Century Gothic"/>
              <a:ea typeface="Century Gothic"/>
              <a:cs typeface="Century Gothic"/>
              <a:sym typeface="Century Gothic"/>
            </a:endParaRPr>
          </a:p>
          <a:p>
            <a:pPr indent="-342900" lvl="2" marL="1371600" marR="0" rtl="0" algn="l">
              <a:lnSpc>
                <a:spcPct val="100000"/>
              </a:lnSpc>
              <a:spcBef>
                <a:spcPts val="0"/>
              </a:spcBef>
              <a:spcAft>
                <a:spcPts val="0"/>
              </a:spcAft>
              <a:buClr>
                <a:schemeClr val="accent1"/>
              </a:buClr>
              <a:buSzPts val="1800"/>
              <a:buFont typeface="Noto Sans Symbols"/>
              <a:buChar char="•"/>
            </a:pPr>
            <a:r>
              <a:rPr b="0" i="0" lang="en" sz="1800" u="none" cap="none" strike="noStrike">
                <a:solidFill>
                  <a:srgbClr val="3F3F3F"/>
                </a:solidFill>
                <a:latin typeface="Century Gothic"/>
                <a:ea typeface="Century Gothic"/>
                <a:cs typeface="Century Gothic"/>
                <a:sym typeface="Century Gothic"/>
              </a:rPr>
              <a:t>Daylight/Twilight alternative school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10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3" name="Shape 763"/>
        <p:cNvGrpSpPr/>
        <p:nvPr/>
      </p:nvGrpSpPr>
      <p:grpSpPr>
        <a:xfrm>
          <a:off x="0" y="0"/>
          <a:ext cx="0" cy="0"/>
          <a:chOff x="0" y="0"/>
          <a:chExt cx="0" cy="0"/>
        </a:xfrm>
      </p:grpSpPr>
      <p:sp>
        <p:nvSpPr>
          <p:cNvPr id="764" name="Google Shape;764;p108"/>
          <p:cNvSpPr txBox="1"/>
          <p:nvPr>
            <p:ph idx="1" type="body"/>
          </p:nvPr>
        </p:nvSpPr>
        <p:spPr>
          <a:xfrm>
            <a:off x="1941909" y="1600200"/>
            <a:ext cx="6686700" cy="2833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800"/>
              </a:spcBef>
              <a:spcAft>
                <a:spcPts val="0"/>
              </a:spcAft>
              <a:buClr>
                <a:schemeClr val="accent1"/>
              </a:buClr>
              <a:buSzPts val="1400"/>
              <a:buFont typeface="Noto Sans Symbols"/>
              <a:buNone/>
            </a:pPr>
            <a:r>
              <a:t/>
            </a:r>
            <a:endParaRPr b="0" i="0" sz="1400" u="none" cap="none" strike="noStrike">
              <a:solidFill>
                <a:srgbClr val="3F3F3F"/>
              </a:solidFill>
              <a:latin typeface="Century Gothic"/>
              <a:ea typeface="Century Gothic"/>
              <a:cs typeface="Century Gothic"/>
              <a:sym typeface="Century Gothic"/>
            </a:endParaRPr>
          </a:p>
        </p:txBody>
      </p:sp>
      <p:pic>
        <p:nvPicPr>
          <p:cNvPr id="765" name="Google Shape;765;p108"/>
          <p:cNvPicPr preferRelativeResize="0"/>
          <p:nvPr/>
        </p:nvPicPr>
        <p:blipFill rotWithShape="1">
          <a:blip r:embed="rId3">
            <a:alphaModFix/>
          </a:blip>
          <a:srcRect b="0" l="0" r="0" t="0"/>
          <a:stretch/>
        </p:blipFill>
        <p:spPr>
          <a:xfrm>
            <a:off x="1528200" y="1124250"/>
            <a:ext cx="7100400" cy="3559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9" name="Shape 769"/>
        <p:cNvGrpSpPr/>
        <p:nvPr/>
      </p:nvGrpSpPr>
      <p:grpSpPr>
        <a:xfrm>
          <a:off x="0" y="0"/>
          <a:ext cx="0" cy="0"/>
          <a:chOff x="0" y="0"/>
          <a:chExt cx="0" cy="0"/>
        </a:xfrm>
      </p:grpSpPr>
      <p:sp>
        <p:nvSpPr>
          <p:cNvPr id="770" name="Google Shape;770;p109"/>
          <p:cNvSpPr txBox="1"/>
          <p:nvPr>
            <p:ph type="title"/>
          </p:nvPr>
        </p:nvSpPr>
        <p:spPr>
          <a:xfrm>
            <a:off x="1635025" y="114650"/>
            <a:ext cx="7068300" cy="240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800"/>
              </a:spcBef>
              <a:spcAft>
                <a:spcPts val="0"/>
              </a:spcAft>
              <a:buClr>
                <a:schemeClr val="dk1"/>
              </a:buClr>
              <a:buSzPts val="1100"/>
              <a:buFont typeface="Arial"/>
              <a:buNone/>
            </a:pPr>
            <a:r>
              <a:rPr b="0" i="0" lang="en" sz="4800" u="none" cap="none" strike="noStrike">
                <a:solidFill>
                  <a:srgbClr val="3F3F3F"/>
                </a:solidFill>
                <a:latin typeface="Century Gothic"/>
                <a:ea typeface="Century Gothic"/>
                <a:cs typeface="Century Gothic"/>
                <a:sym typeface="Century Gothic"/>
              </a:rPr>
              <a:t>Our biggest challenge was recruitment</a:t>
            </a:r>
            <a:endParaRPr b="0" i="0" sz="4800" u="none" cap="none" strike="noStrike">
              <a:solidFill>
                <a:srgbClr val="168DBA"/>
              </a:solidFill>
              <a:latin typeface="Century Gothic"/>
              <a:ea typeface="Century Gothic"/>
              <a:cs typeface="Century Gothic"/>
              <a:sym typeface="Century Gothic"/>
            </a:endParaRPr>
          </a:p>
        </p:txBody>
      </p:sp>
      <p:sp>
        <p:nvSpPr>
          <p:cNvPr id="771" name="Google Shape;771;p109"/>
          <p:cNvSpPr txBox="1"/>
          <p:nvPr>
            <p:ph idx="1" type="body"/>
          </p:nvPr>
        </p:nvSpPr>
        <p:spPr>
          <a:xfrm>
            <a:off x="2043775" y="2384400"/>
            <a:ext cx="6659400" cy="256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800"/>
              </a:spcBef>
              <a:spcAft>
                <a:spcPts val="0"/>
              </a:spcAft>
              <a:buClr>
                <a:schemeClr val="accent1"/>
              </a:buClr>
              <a:buSzPts val="1400"/>
              <a:buFont typeface="Noto Sans Symbols"/>
              <a:buNone/>
            </a:pPr>
            <a:r>
              <a:rPr b="0" i="0" lang="en" sz="3000" u="none" cap="none" strike="noStrike">
                <a:solidFill>
                  <a:srgbClr val="3F3F3F"/>
                </a:solidFill>
                <a:latin typeface="Century Gothic"/>
                <a:ea typeface="Century Gothic"/>
                <a:cs typeface="Century Gothic"/>
                <a:sym typeface="Century Gothic"/>
              </a:rPr>
              <a:t>Which highlighted the importance of community partnerships and increased communication with high school staff/administrators.</a:t>
            </a:r>
            <a:endParaRPr b="0" i="0" sz="3000" u="none" cap="none" strike="noStrike">
              <a:solidFill>
                <a:srgbClr val="3F3F3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5" name="Shape 775"/>
        <p:cNvGrpSpPr/>
        <p:nvPr/>
      </p:nvGrpSpPr>
      <p:grpSpPr>
        <a:xfrm>
          <a:off x="0" y="0"/>
          <a:ext cx="0" cy="0"/>
          <a:chOff x="0" y="0"/>
          <a:chExt cx="0" cy="0"/>
        </a:xfrm>
      </p:grpSpPr>
      <p:sp>
        <p:nvSpPr>
          <p:cNvPr id="776" name="Google Shape;776;p110"/>
          <p:cNvSpPr txBox="1"/>
          <p:nvPr>
            <p:ph type="ctrTitle"/>
          </p:nvPr>
        </p:nvSpPr>
        <p:spPr>
          <a:xfrm>
            <a:off x="4582684" y="2535532"/>
            <a:ext cx="2730900" cy="4776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Calibri"/>
              <a:buNone/>
            </a:pPr>
            <a:r>
              <a:rPr b="0" i="0" lang="en" sz="1500" u="none" cap="none" strike="noStrike">
                <a:solidFill>
                  <a:schemeClr val="dk1"/>
                </a:solidFill>
                <a:latin typeface="Calibri"/>
                <a:ea typeface="Calibri"/>
                <a:cs typeface="Calibri"/>
                <a:sym typeface="Calibri"/>
              </a:rPr>
              <a:t>@ESSEX COUNTY COLLEGE</a:t>
            </a:r>
            <a:endParaRPr b="0" i="0" sz="3000" u="none" cap="none" strike="noStrike">
              <a:solidFill>
                <a:schemeClr val="dk1"/>
              </a:solidFill>
              <a:latin typeface="Calibri"/>
              <a:ea typeface="Calibri"/>
              <a:cs typeface="Calibri"/>
              <a:sym typeface="Calibri"/>
            </a:endParaRPr>
          </a:p>
        </p:txBody>
      </p:sp>
      <p:sp>
        <p:nvSpPr>
          <p:cNvPr id="777" name="Google Shape;777;p110"/>
          <p:cNvSpPr txBox="1"/>
          <p:nvPr/>
        </p:nvSpPr>
        <p:spPr>
          <a:xfrm>
            <a:off x="4582684" y="1596660"/>
            <a:ext cx="2730900" cy="1187400"/>
          </a:xfrm>
          <a:prstGeom prst="rect">
            <a:avLst/>
          </a:prstGeom>
          <a:noFill/>
          <a:ln>
            <a:noFill/>
          </a:ln>
        </p:spPr>
        <p:txBody>
          <a:bodyPr anchorCtr="0" anchor="b" bIns="34275" lIns="68575" spcFirstLastPara="1" rIns="68575" wrap="square" tIns="34275">
            <a:noAutofit/>
          </a:bodyPr>
          <a:lstStyle/>
          <a:p>
            <a:pPr indent="0" lvl="0" marL="0" marR="0" rtl="0" algn="l">
              <a:lnSpc>
                <a:spcPct val="80000"/>
              </a:lnSpc>
              <a:spcBef>
                <a:spcPts val="0"/>
              </a:spcBef>
              <a:spcAft>
                <a:spcPts val="0"/>
              </a:spcAft>
              <a:buClr>
                <a:schemeClr val="dk1"/>
              </a:buClr>
              <a:buSzPts val="1800"/>
              <a:buFont typeface="Calibri"/>
              <a:buNone/>
            </a:pPr>
            <a:r>
              <a:rPr b="0" i="0" lang="en" sz="1800" u="none" cap="none" strike="noStrike">
                <a:solidFill>
                  <a:schemeClr val="dk1"/>
                </a:solidFill>
                <a:latin typeface="Calibri"/>
                <a:ea typeface="Calibri"/>
                <a:cs typeface="Calibri"/>
                <a:sym typeface="Calibri"/>
              </a:rPr>
              <a:t>the</a:t>
            </a:r>
            <a:br>
              <a:rPr b="0" i="0" lang="en" sz="3200" u="none" cap="none" strike="noStrike">
                <a:solidFill>
                  <a:schemeClr val="dk1"/>
                </a:solidFill>
                <a:latin typeface="Calibri"/>
                <a:ea typeface="Calibri"/>
                <a:cs typeface="Calibri"/>
                <a:sym typeface="Calibri"/>
              </a:rPr>
            </a:br>
            <a:r>
              <a:rPr b="0" i="0" lang="en" sz="3600" u="none" cap="none" strike="noStrike">
                <a:solidFill>
                  <a:schemeClr val="dk1"/>
                </a:solidFill>
                <a:latin typeface="Calibri"/>
                <a:ea typeface="Calibri"/>
                <a:cs typeface="Calibri"/>
                <a:sym typeface="Calibri"/>
              </a:rPr>
              <a:t>SATURDAY</a:t>
            </a:r>
            <a:br>
              <a:rPr b="0" i="0" lang="en" sz="3600" u="none" cap="none" strike="noStrike">
                <a:solidFill>
                  <a:schemeClr val="dk1"/>
                </a:solidFill>
                <a:latin typeface="Calibri"/>
                <a:ea typeface="Calibri"/>
                <a:cs typeface="Calibri"/>
                <a:sym typeface="Calibri"/>
              </a:rPr>
            </a:br>
            <a:r>
              <a:rPr b="0" i="0" lang="en" sz="3600" u="none" cap="none" strike="noStrike">
                <a:solidFill>
                  <a:schemeClr val="dk1"/>
                </a:solidFill>
                <a:latin typeface="Calibri"/>
                <a:ea typeface="Calibri"/>
                <a:cs typeface="Calibri"/>
                <a:sym typeface="Calibri"/>
              </a:rPr>
              <a:t>ACADEMY</a:t>
            </a:r>
            <a:endParaRPr b="0" i="0" sz="4100" u="none" cap="none" strike="noStrike">
              <a:solidFill>
                <a:schemeClr val="dk1"/>
              </a:solidFill>
              <a:latin typeface="Calibri"/>
              <a:ea typeface="Calibri"/>
              <a:cs typeface="Calibri"/>
              <a:sym typeface="Calibri"/>
            </a:endParaRPr>
          </a:p>
        </p:txBody>
      </p:sp>
      <p:pic>
        <p:nvPicPr>
          <p:cNvPr id="778" name="Google Shape;778;p110"/>
          <p:cNvPicPr preferRelativeResize="0"/>
          <p:nvPr/>
        </p:nvPicPr>
        <p:blipFill rotWithShape="1">
          <a:blip r:embed="rId3">
            <a:alphaModFix/>
          </a:blip>
          <a:srcRect b="0" l="0" r="0" t="0"/>
          <a:stretch/>
        </p:blipFill>
        <p:spPr>
          <a:xfrm>
            <a:off x="3243467" y="1596660"/>
            <a:ext cx="1328532" cy="1416482"/>
          </a:xfrm>
          <a:prstGeom prst="rect">
            <a:avLst/>
          </a:prstGeom>
          <a:noFill/>
          <a:ln>
            <a:noFill/>
          </a:ln>
        </p:spPr>
      </p:pic>
      <p:sp>
        <p:nvSpPr>
          <p:cNvPr id="779" name="Google Shape;779;p110"/>
          <p:cNvSpPr txBox="1"/>
          <p:nvPr/>
        </p:nvSpPr>
        <p:spPr>
          <a:xfrm>
            <a:off x="7029450" y="3572334"/>
            <a:ext cx="1702500" cy="136869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Marva R. Mack</a:t>
            </a:r>
            <a:br>
              <a:rPr b="0" i="0" lang="en" sz="1400" u="none" cap="none" strike="noStrike">
                <a:solidFill>
                  <a:schemeClr val="dk1"/>
                </a:solidFill>
                <a:latin typeface="Calibri"/>
                <a:ea typeface="Calibri"/>
                <a:cs typeface="Calibri"/>
                <a:sym typeface="Calibri"/>
              </a:rPr>
            </a:br>
            <a:r>
              <a:rPr b="0" i="0" lang="en" sz="1400" u="none" cap="none" strike="noStrike">
                <a:solidFill>
                  <a:schemeClr val="dk1"/>
                </a:solidFill>
                <a:latin typeface="Calibri"/>
                <a:ea typeface="Calibri"/>
                <a:cs typeface="Calibri"/>
                <a:sym typeface="Calibri"/>
              </a:rPr>
              <a:t>Associate Dean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Pre-College Readiness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Essex County College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Newark, NJ</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p111"/>
          <p:cNvSpPr/>
          <p:nvPr/>
        </p:nvSpPr>
        <p:spPr>
          <a:xfrm>
            <a:off x="1888305" y="948445"/>
            <a:ext cx="4881900" cy="310800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85" name="Google Shape;785;p111"/>
          <p:cNvPicPr preferRelativeResize="0"/>
          <p:nvPr/>
        </p:nvPicPr>
        <p:blipFill rotWithShape="1">
          <a:blip r:embed="rId3">
            <a:alphaModFix/>
          </a:blip>
          <a:srcRect b="0" l="0" r="0" t="0"/>
          <a:stretch/>
        </p:blipFill>
        <p:spPr>
          <a:xfrm>
            <a:off x="2366719" y="937098"/>
            <a:ext cx="3533775" cy="3076575"/>
          </a:xfrm>
          <a:prstGeom prst="rect">
            <a:avLst/>
          </a:prstGeom>
          <a:noFill/>
          <a:ln cap="flat" cmpd="sng" w="9525">
            <a:solidFill>
              <a:schemeClr val="dk2"/>
            </a:solidFill>
            <a:prstDash val="solid"/>
            <a:round/>
            <a:headEnd len="sm" w="sm" type="none"/>
            <a:tailEnd len="sm" w="sm" type="none"/>
          </a:ln>
        </p:spPr>
      </p:pic>
      <p:pic>
        <p:nvPicPr>
          <p:cNvPr id="786" name="Google Shape;786;p111"/>
          <p:cNvPicPr preferRelativeResize="0"/>
          <p:nvPr/>
        </p:nvPicPr>
        <p:blipFill rotWithShape="1">
          <a:blip r:embed="rId4">
            <a:alphaModFix/>
          </a:blip>
          <a:srcRect b="0" l="0" r="0" t="0"/>
          <a:stretch/>
        </p:blipFill>
        <p:spPr>
          <a:xfrm>
            <a:off x="759375" y="0"/>
            <a:ext cx="1607344" cy="1607344"/>
          </a:xfrm>
          <a:prstGeom prst="rect">
            <a:avLst/>
          </a:prstGeom>
          <a:noFill/>
          <a:ln>
            <a:noFill/>
          </a:ln>
        </p:spPr>
      </p:pic>
      <p:sp>
        <p:nvSpPr>
          <p:cNvPr id="787" name="Google Shape;787;p111"/>
          <p:cNvSpPr txBox="1"/>
          <p:nvPr/>
        </p:nvSpPr>
        <p:spPr>
          <a:xfrm>
            <a:off x="1873713" y="4231532"/>
            <a:ext cx="5334600" cy="3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alibri"/>
                <a:ea typeface="Calibri"/>
                <a:cs typeface="Calibri"/>
                <a:sym typeface="Calibri"/>
              </a:rPr>
              <a:t>Enhance Standing of “AVERAGE”  High School Students</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1" name="Shape 791"/>
        <p:cNvGrpSpPr/>
        <p:nvPr/>
      </p:nvGrpSpPr>
      <p:grpSpPr>
        <a:xfrm>
          <a:off x="0" y="0"/>
          <a:ext cx="0" cy="0"/>
          <a:chOff x="0" y="0"/>
          <a:chExt cx="0" cy="0"/>
        </a:xfrm>
      </p:grpSpPr>
      <p:sp>
        <p:nvSpPr>
          <p:cNvPr id="792" name="Google Shape;792;p112"/>
          <p:cNvSpPr/>
          <p:nvPr/>
        </p:nvSpPr>
        <p:spPr>
          <a:xfrm>
            <a:off x="1474169" y="982575"/>
            <a:ext cx="4881900" cy="310800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Calibri"/>
                <a:ea typeface="Calibri"/>
                <a:cs typeface="Calibri"/>
                <a:sym typeface="Calibri"/>
              </a:rPr>
              <a:t>DE</a:t>
            </a:r>
            <a:endParaRPr b="0" i="0" sz="1400" u="none" cap="none" strike="noStrike">
              <a:solidFill>
                <a:schemeClr val="lt1"/>
              </a:solidFill>
              <a:latin typeface="Calibri"/>
              <a:ea typeface="Calibri"/>
              <a:cs typeface="Calibri"/>
              <a:sym typeface="Calibri"/>
            </a:endParaRPr>
          </a:p>
        </p:txBody>
      </p:sp>
      <p:pic>
        <p:nvPicPr>
          <p:cNvPr id="793" name="Google Shape;793;p112"/>
          <p:cNvPicPr preferRelativeResize="0"/>
          <p:nvPr/>
        </p:nvPicPr>
        <p:blipFill rotWithShape="1">
          <a:blip r:embed="rId3">
            <a:alphaModFix/>
          </a:blip>
          <a:srcRect b="0" l="0" r="0" t="0"/>
          <a:stretch/>
        </p:blipFill>
        <p:spPr>
          <a:xfrm>
            <a:off x="759375" y="0"/>
            <a:ext cx="1607344" cy="1607344"/>
          </a:xfrm>
          <a:prstGeom prst="rect">
            <a:avLst/>
          </a:prstGeom>
          <a:noFill/>
          <a:ln>
            <a:noFill/>
          </a:ln>
        </p:spPr>
      </p:pic>
      <p:pic>
        <p:nvPicPr>
          <p:cNvPr id="794" name="Google Shape;794;p112"/>
          <p:cNvPicPr preferRelativeResize="0"/>
          <p:nvPr/>
        </p:nvPicPr>
        <p:blipFill rotWithShape="1">
          <a:blip r:embed="rId4">
            <a:alphaModFix/>
          </a:blip>
          <a:srcRect b="0" l="0" r="0" t="0"/>
          <a:stretch/>
        </p:blipFill>
        <p:spPr>
          <a:xfrm>
            <a:off x="2433933" y="1299783"/>
            <a:ext cx="3691649" cy="1619655"/>
          </a:xfrm>
          <a:prstGeom prst="rect">
            <a:avLst/>
          </a:prstGeom>
          <a:noFill/>
          <a:ln>
            <a:noFill/>
          </a:ln>
        </p:spPr>
      </p:pic>
      <p:sp>
        <p:nvSpPr>
          <p:cNvPr id="795" name="Google Shape;795;p112"/>
          <p:cNvSpPr txBox="1"/>
          <p:nvPr/>
        </p:nvSpPr>
        <p:spPr>
          <a:xfrm>
            <a:off x="2811566" y="2691563"/>
            <a:ext cx="30228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dk1"/>
                </a:solidFill>
                <a:latin typeface="Calibri"/>
                <a:ea typeface="Calibri"/>
                <a:cs typeface="Calibri"/>
                <a:sym typeface="Calibri"/>
              </a:rPr>
              <a:t>DEVELOPMENTAL</a:t>
            </a:r>
            <a:endParaRPr b="1" i="0" sz="3000" u="none" cap="none" strike="noStrike">
              <a:solidFill>
                <a:schemeClr val="dk1"/>
              </a:solidFill>
              <a:latin typeface="Calibri"/>
              <a:ea typeface="Calibri"/>
              <a:cs typeface="Calibri"/>
              <a:sym typeface="Calibri"/>
            </a:endParaRPr>
          </a:p>
        </p:txBody>
      </p:sp>
      <p:sp>
        <p:nvSpPr>
          <p:cNvPr id="796" name="Google Shape;796;p112"/>
          <p:cNvSpPr/>
          <p:nvPr/>
        </p:nvSpPr>
        <p:spPr>
          <a:xfrm>
            <a:off x="2899114" y="3218020"/>
            <a:ext cx="3615900" cy="762000"/>
          </a:xfrm>
          <a:prstGeom prst="rect">
            <a:avLst/>
          </a:prstGeom>
          <a:noFill/>
          <a:ln>
            <a:noFill/>
          </a:ln>
        </p:spPr>
        <p:txBody>
          <a:bodyPr anchorCtr="0" anchor="t" bIns="34275" lIns="68575" spcFirstLastPara="1" rIns="68575" wrap="square" tIns="34275">
            <a:noAutofit/>
          </a:bodyPr>
          <a:lstStyle/>
          <a:p>
            <a:pPr indent="-209550" lvl="0" marL="2159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COMPLETED ENG 085</a:t>
            </a:r>
            <a:endParaRPr b="0" i="0" sz="1100" u="none" cap="none" strike="noStrike">
              <a:solidFill>
                <a:srgbClr val="000000"/>
              </a:solidFill>
              <a:latin typeface="Arial"/>
              <a:ea typeface="Arial"/>
              <a:cs typeface="Arial"/>
              <a:sym typeface="Arial"/>
            </a:endParaRPr>
          </a:p>
          <a:p>
            <a:pPr indent="-114300" lvl="0" marL="215900" marR="0" rtl="0" algn="l">
              <a:lnSpc>
                <a:spcPct val="100000"/>
              </a:lnSpc>
              <a:spcBef>
                <a:spcPts val="0"/>
              </a:spcBef>
              <a:spcAft>
                <a:spcPts val="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a:p>
            <a:pPr indent="-209550" lvl="0" marL="215900" marR="0" rtl="0" algn="l">
              <a:lnSpc>
                <a:spcPct val="100000"/>
              </a:lnSpc>
              <a:spcBef>
                <a:spcPts val="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PROGRAM RECOMMENDATION</a:t>
            </a:r>
            <a:endParaRPr b="0" i="0" sz="1500" u="none" cap="none" strike="noStrike">
              <a:solidFill>
                <a:schemeClr val="dk1"/>
              </a:solidFill>
              <a:latin typeface="Calibri"/>
              <a:ea typeface="Calibri"/>
              <a:cs typeface="Calibri"/>
              <a:sym typeface="Calibri"/>
            </a:endParaRPr>
          </a:p>
        </p:txBody>
      </p:sp>
      <p:grpSp>
        <p:nvGrpSpPr>
          <p:cNvPr id="797" name="Google Shape;797;p112"/>
          <p:cNvGrpSpPr/>
          <p:nvPr/>
        </p:nvGrpSpPr>
        <p:grpSpPr>
          <a:xfrm>
            <a:off x="6192843" y="973209"/>
            <a:ext cx="2441034" cy="3117804"/>
            <a:chOff x="1355827" y="35"/>
            <a:chExt cx="3916936" cy="5369970"/>
          </a:xfrm>
        </p:grpSpPr>
        <p:grpSp>
          <p:nvGrpSpPr>
            <p:cNvPr id="798" name="Google Shape;798;p112"/>
            <p:cNvGrpSpPr/>
            <p:nvPr/>
          </p:nvGrpSpPr>
          <p:grpSpPr>
            <a:xfrm>
              <a:off x="1561156" y="35"/>
              <a:ext cx="3711607" cy="5369970"/>
              <a:chOff x="1556426" y="953311"/>
              <a:chExt cx="3871500" cy="5613600"/>
            </a:xfrm>
          </p:grpSpPr>
          <p:sp>
            <p:nvSpPr>
              <p:cNvPr id="799" name="Google Shape;799;p112"/>
              <p:cNvSpPr/>
              <p:nvPr/>
            </p:nvSpPr>
            <p:spPr>
              <a:xfrm>
                <a:off x="1556426" y="953311"/>
                <a:ext cx="3871500" cy="5613600"/>
              </a:xfrm>
              <a:prstGeom prst="rect">
                <a:avLst/>
              </a:prstGeom>
              <a:solidFill>
                <a:srgbClr val="0070C0"/>
              </a:solidFill>
              <a:ln cap="flat" cmpd="sng" w="12700">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00" name="Google Shape;800;p112"/>
              <p:cNvPicPr preferRelativeResize="0"/>
              <p:nvPr/>
            </p:nvPicPr>
            <p:blipFill rotWithShape="1">
              <a:blip r:embed="rId5">
                <a:alphaModFix/>
              </a:blip>
              <a:srcRect b="0" l="0" r="0" t="0"/>
              <a:stretch/>
            </p:blipFill>
            <p:spPr>
              <a:xfrm>
                <a:off x="1778815" y="1115831"/>
                <a:ext cx="473881" cy="1068027"/>
              </a:xfrm>
              <a:prstGeom prst="rect">
                <a:avLst/>
              </a:prstGeom>
              <a:noFill/>
              <a:ln>
                <a:noFill/>
              </a:ln>
            </p:spPr>
          </p:pic>
          <p:pic>
            <p:nvPicPr>
              <p:cNvPr id="801" name="Google Shape;801;p112"/>
              <p:cNvPicPr preferRelativeResize="0"/>
              <p:nvPr/>
            </p:nvPicPr>
            <p:blipFill rotWithShape="1">
              <a:blip r:embed="rId6">
                <a:alphaModFix/>
              </a:blip>
              <a:srcRect b="0" l="0" r="0" t="0"/>
              <a:stretch/>
            </p:blipFill>
            <p:spPr>
              <a:xfrm>
                <a:off x="1943258" y="5202285"/>
                <a:ext cx="420565" cy="1082771"/>
              </a:xfrm>
              <a:prstGeom prst="rect">
                <a:avLst/>
              </a:prstGeom>
              <a:noFill/>
              <a:ln>
                <a:noFill/>
              </a:ln>
            </p:spPr>
          </p:pic>
          <p:pic>
            <p:nvPicPr>
              <p:cNvPr id="802" name="Google Shape;802;p112"/>
              <p:cNvPicPr preferRelativeResize="0"/>
              <p:nvPr/>
            </p:nvPicPr>
            <p:blipFill rotWithShape="1">
              <a:blip r:embed="rId5">
                <a:alphaModFix/>
              </a:blip>
              <a:srcRect b="0" l="0" r="0" t="0"/>
              <a:stretch/>
            </p:blipFill>
            <p:spPr>
              <a:xfrm>
                <a:off x="2382847" y="1115830"/>
                <a:ext cx="473881" cy="1068027"/>
              </a:xfrm>
              <a:prstGeom prst="rect">
                <a:avLst/>
              </a:prstGeom>
              <a:noFill/>
              <a:ln>
                <a:noFill/>
              </a:ln>
            </p:spPr>
          </p:pic>
          <p:pic>
            <p:nvPicPr>
              <p:cNvPr id="803" name="Google Shape;803;p112"/>
              <p:cNvPicPr preferRelativeResize="0"/>
              <p:nvPr/>
            </p:nvPicPr>
            <p:blipFill rotWithShape="1">
              <a:blip r:embed="rId5">
                <a:alphaModFix/>
              </a:blip>
              <a:srcRect b="0" l="0" r="0" t="0"/>
              <a:stretch/>
            </p:blipFill>
            <p:spPr>
              <a:xfrm>
                <a:off x="3075274" y="1115831"/>
                <a:ext cx="473881" cy="1068027"/>
              </a:xfrm>
              <a:prstGeom prst="rect">
                <a:avLst/>
              </a:prstGeom>
              <a:noFill/>
              <a:ln>
                <a:noFill/>
              </a:ln>
            </p:spPr>
          </p:pic>
          <p:pic>
            <p:nvPicPr>
              <p:cNvPr id="804" name="Google Shape;804;p112"/>
              <p:cNvPicPr preferRelativeResize="0"/>
              <p:nvPr/>
            </p:nvPicPr>
            <p:blipFill rotWithShape="1">
              <a:blip r:embed="rId5">
                <a:alphaModFix/>
              </a:blip>
              <a:srcRect b="0" l="0" r="0" t="0"/>
              <a:stretch/>
            </p:blipFill>
            <p:spPr>
              <a:xfrm>
                <a:off x="3679306" y="1115830"/>
                <a:ext cx="473881" cy="1068027"/>
              </a:xfrm>
              <a:prstGeom prst="rect">
                <a:avLst/>
              </a:prstGeom>
              <a:noFill/>
              <a:ln>
                <a:noFill/>
              </a:ln>
            </p:spPr>
          </p:pic>
          <p:pic>
            <p:nvPicPr>
              <p:cNvPr id="805" name="Google Shape;805;p112"/>
              <p:cNvPicPr preferRelativeResize="0"/>
              <p:nvPr/>
            </p:nvPicPr>
            <p:blipFill rotWithShape="1">
              <a:blip r:embed="rId5">
                <a:alphaModFix/>
              </a:blip>
              <a:srcRect b="0" l="0" r="0" t="0"/>
              <a:stretch/>
            </p:blipFill>
            <p:spPr>
              <a:xfrm>
                <a:off x="4283338" y="1115830"/>
                <a:ext cx="473881" cy="1068027"/>
              </a:xfrm>
              <a:prstGeom prst="rect">
                <a:avLst/>
              </a:prstGeom>
              <a:noFill/>
              <a:ln>
                <a:noFill/>
              </a:ln>
            </p:spPr>
          </p:pic>
          <p:pic>
            <p:nvPicPr>
              <p:cNvPr id="806" name="Google Shape;806;p112"/>
              <p:cNvPicPr preferRelativeResize="0"/>
              <p:nvPr/>
            </p:nvPicPr>
            <p:blipFill rotWithShape="1">
              <a:blip r:embed="rId5">
                <a:alphaModFix/>
              </a:blip>
              <a:srcRect b="0" l="0" r="0" t="0"/>
              <a:stretch/>
            </p:blipFill>
            <p:spPr>
              <a:xfrm>
                <a:off x="1833409" y="2250550"/>
                <a:ext cx="473881" cy="1068027"/>
              </a:xfrm>
              <a:prstGeom prst="rect">
                <a:avLst/>
              </a:prstGeom>
              <a:noFill/>
              <a:ln>
                <a:noFill/>
              </a:ln>
            </p:spPr>
          </p:pic>
          <p:pic>
            <p:nvPicPr>
              <p:cNvPr id="807" name="Google Shape;807;p112"/>
              <p:cNvPicPr preferRelativeResize="0"/>
              <p:nvPr/>
            </p:nvPicPr>
            <p:blipFill rotWithShape="1">
              <a:blip r:embed="rId5">
                <a:alphaModFix/>
              </a:blip>
              <a:srcRect b="0" l="0" r="0" t="0"/>
              <a:stretch/>
            </p:blipFill>
            <p:spPr>
              <a:xfrm>
                <a:off x="2455714" y="2252527"/>
                <a:ext cx="473881" cy="1068027"/>
              </a:xfrm>
              <a:prstGeom prst="rect">
                <a:avLst/>
              </a:prstGeom>
              <a:noFill/>
              <a:ln>
                <a:noFill/>
              </a:ln>
            </p:spPr>
          </p:pic>
          <p:pic>
            <p:nvPicPr>
              <p:cNvPr id="808" name="Google Shape;808;p112"/>
              <p:cNvPicPr preferRelativeResize="0"/>
              <p:nvPr/>
            </p:nvPicPr>
            <p:blipFill rotWithShape="1">
              <a:blip r:embed="rId5">
                <a:alphaModFix/>
              </a:blip>
              <a:srcRect b="0" l="0" r="0" t="0"/>
              <a:stretch/>
            </p:blipFill>
            <p:spPr>
              <a:xfrm>
                <a:off x="3148141" y="2252528"/>
                <a:ext cx="473881" cy="1068027"/>
              </a:xfrm>
              <a:prstGeom prst="rect">
                <a:avLst/>
              </a:prstGeom>
              <a:noFill/>
              <a:ln>
                <a:noFill/>
              </a:ln>
            </p:spPr>
          </p:pic>
          <p:pic>
            <p:nvPicPr>
              <p:cNvPr id="809" name="Google Shape;809;p112"/>
              <p:cNvPicPr preferRelativeResize="0"/>
              <p:nvPr/>
            </p:nvPicPr>
            <p:blipFill rotWithShape="1">
              <a:blip r:embed="rId5">
                <a:alphaModFix/>
              </a:blip>
              <a:srcRect b="0" l="0" r="0" t="0"/>
              <a:stretch/>
            </p:blipFill>
            <p:spPr>
              <a:xfrm>
                <a:off x="3752173" y="2252527"/>
                <a:ext cx="473881" cy="1068027"/>
              </a:xfrm>
              <a:prstGeom prst="rect">
                <a:avLst/>
              </a:prstGeom>
              <a:noFill/>
              <a:ln>
                <a:noFill/>
              </a:ln>
            </p:spPr>
          </p:pic>
          <p:pic>
            <p:nvPicPr>
              <p:cNvPr id="810" name="Google Shape;810;p112"/>
              <p:cNvPicPr preferRelativeResize="0"/>
              <p:nvPr/>
            </p:nvPicPr>
            <p:blipFill rotWithShape="1">
              <a:blip r:embed="rId6">
                <a:alphaModFix/>
              </a:blip>
              <a:srcRect b="0" l="0" r="0" t="0"/>
              <a:stretch/>
            </p:blipFill>
            <p:spPr>
              <a:xfrm>
                <a:off x="2588185" y="5202285"/>
                <a:ext cx="420565" cy="1082771"/>
              </a:xfrm>
              <a:prstGeom prst="rect">
                <a:avLst/>
              </a:prstGeom>
              <a:noFill/>
              <a:ln>
                <a:noFill/>
              </a:ln>
            </p:spPr>
          </p:pic>
        </p:grpSp>
        <p:pic>
          <p:nvPicPr>
            <p:cNvPr id="811" name="Google Shape;811;p112"/>
            <p:cNvPicPr preferRelativeResize="0"/>
            <p:nvPr/>
          </p:nvPicPr>
          <p:blipFill rotWithShape="1">
            <a:blip r:embed="rId7">
              <a:alphaModFix/>
            </a:blip>
            <a:srcRect b="0" l="0" r="0" t="0"/>
            <a:stretch/>
          </p:blipFill>
          <p:spPr>
            <a:xfrm>
              <a:off x="1355827" y="2463205"/>
              <a:ext cx="1398640" cy="1398640"/>
            </a:xfrm>
            <a:prstGeom prst="rect">
              <a:avLst/>
            </a:prstGeom>
            <a:noFill/>
            <a:ln>
              <a:noFill/>
            </a:ln>
          </p:spPr>
        </p:pic>
        <p:pic>
          <p:nvPicPr>
            <p:cNvPr id="812" name="Google Shape;812;p112"/>
            <p:cNvPicPr preferRelativeResize="0"/>
            <p:nvPr/>
          </p:nvPicPr>
          <p:blipFill rotWithShape="1">
            <a:blip r:embed="rId7">
              <a:alphaModFix/>
            </a:blip>
            <a:srcRect b="0" l="0" r="0" t="0"/>
            <a:stretch/>
          </p:blipFill>
          <p:spPr>
            <a:xfrm>
              <a:off x="2013343" y="2467990"/>
              <a:ext cx="1398640" cy="1398640"/>
            </a:xfrm>
            <a:prstGeom prst="rect">
              <a:avLst/>
            </a:prstGeom>
            <a:noFill/>
            <a:ln>
              <a:noFill/>
            </a:ln>
          </p:spPr>
        </p:pic>
        <p:pic>
          <p:nvPicPr>
            <p:cNvPr id="813" name="Google Shape;813;p112"/>
            <p:cNvPicPr preferRelativeResize="0"/>
            <p:nvPr/>
          </p:nvPicPr>
          <p:blipFill rotWithShape="1">
            <a:blip r:embed="rId7">
              <a:alphaModFix/>
            </a:blip>
            <a:srcRect b="0" l="0" r="0" t="0"/>
            <a:stretch/>
          </p:blipFill>
          <p:spPr>
            <a:xfrm>
              <a:off x="2679168" y="2460403"/>
              <a:ext cx="1398640" cy="139864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pic>
        <p:nvPicPr>
          <p:cNvPr id="600" name="Google Shape;600;p86"/>
          <p:cNvPicPr preferRelativeResize="0"/>
          <p:nvPr/>
        </p:nvPicPr>
        <p:blipFill rotWithShape="1">
          <a:blip r:embed="rId3">
            <a:alphaModFix/>
          </a:blip>
          <a:srcRect b="0" l="0" r="0" t="0"/>
          <a:stretch/>
        </p:blipFill>
        <p:spPr>
          <a:xfrm>
            <a:off x="483550" y="111738"/>
            <a:ext cx="8176899" cy="4920024"/>
          </a:xfrm>
          <a:prstGeom prst="rect">
            <a:avLst/>
          </a:prstGeom>
          <a:noFill/>
          <a:ln>
            <a:noFill/>
          </a:ln>
        </p:spPr>
      </p:pic>
      <p:sp>
        <p:nvSpPr>
          <p:cNvPr id="601" name="Google Shape;601;p86"/>
          <p:cNvSpPr txBox="1"/>
          <p:nvPr/>
        </p:nvSpPr>
        <p:spPr>
          <a:xfrm>
            <a:off x="6845850" y="4654950"/>
            <a:ext cx="1763100" cy="376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https://www.jff.org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Google Shape;818;p113"/>
          <p:cNvSpPr/>
          <p:nvPr/>
        </p:nvSpPr>
        <p:spPr>
          <a:xfrm>
            <a:off x="0" y="0"/>
            <a:ext cx="9144000" cy="5143500"/>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19" name="Google Shape;819;p113"/>
          <p:cNvSpPr/>
          <p:nvPr/>
        </p:nvSpPr>
        <p:spPr>
          <a:xfrm>
            <a:off x="1006813" y="1152728"/>
            <a:ext cx="7193700" cy="29766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820" name="Google Shape;820;p113"/>
          <p:cNvGrpSpPr/>
          <p:nvPr/>
        </p:nvGrpSpPr>
        <p:grpSpPr>
          <a:xfrm>
            <a:off x="2470826" y="1423028"/>
            <a:ext cx="5121545" cy="2484174"/>
            <a:chOff x="0" y="0"/>
            <a:chExt cx="6828727" cy="3312232"/>
          </a:xfrm>
        </p:grpSpPr>
        <p:sp>
          <p:nvSpPr>
            <p:cNvPr id="821" name="Google Shape;821;p113"/>
            <p:cNvSpPr/>
            <p:nvPr/>
          </p:nvSpPr>
          <p:spPr>
            <a:xfrm>
              <a:off x="0" y="0"/>
              <a:ext cx="5258100" cy="5961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3"/>
            <p:cNvSpPr txBox="1"/>
            <p:nvPr/>
          </p:nvSpPr>
          <p:spPr>
            <a:xfrm>
              <a:off x="17463" y="17463"/>
              <a:ext cx="4545000" cy="561300"/>
            </a:xfrm>
            <a:prstGeom prst="rect">
              <a:avLst/>
            </a:prstGeom>
            <a:noFill/>
            <a:ln>
              <a:noFill/>
            </a:ln>
          </p:spPr>
          <p:txBody>
            <a:bodyPr anchorCtr="0" anchor="ctr" bIns="71450" lIns="71450" spcFirstLastPara="1" rIns="71450" wrap="square" tIns="71450">
              <a:noAutofit/>
            </a:bodyPr>
            <a:lstStyle/>
            <a:p>
              <a:pPr indent="0" lvl="0" marL="0" marR="0" rtl="0" algn="l">
                <a:lnSpc>
                  <a:spcPct val="90000"/>
                </a:lnSpc>
                <a:spcBef>
                  <a:spcPts val="0"/>
                </a:spcBef>
                <a:spcAft>
                  <a:spcPts val="0"/>
                </a:spcAft>
                <a:buClr>
                  <a:srgbClr val="000000"/>
                </a:buClr>
                <a:buSzPts val="1900"/>
                <a:buFont typeface="Arial"/>
                <a:buNone/>
              </a:pPr>
              <a:r>
                <a:rPr b="0" i="0" lang="en" sz="1900" u="none" cap="none" strike="noStrike">
                  <a:solidFill>
                    <a:schemeClr val="lt1"/>
                  </a:solidFill>
                  <a:latin typeface="Calibri"/>
                  <a:ea typeface="Calibri"/>
                  <a:cs typeface="Calibri"/>
                  <a:sym typeface="Calibri"/>
                </a:rPr>
                <a:t>8-8:25	               BREAKFAST</a:t>
              </a:r>
              <a:endParaRPr b="0" i="0" sz="1900" u="none" cap="none" strike="noStrike">
                <a:solidFill>
                  <a:schemeClr val="lt1"/>
                </a:solidFill>
                <a:latin typeface="Calibri"/>
                <a:ea typeface="Calibri"/>
                <a:cs typeface="Calibri"/>
                <a:sym typeface="Calibri"/>
              </a:endParaRPr>
            </a:p>
          </p:txBody>
        </p:sp>
        <p:sp>
          <p:nvSpPr>
            <p:cNvPr id="823" name="Google Shape;823;p113"/>
            <p:cNvSpPr/>
            <p:nvPr/>
          </p:nvSpPr>
          <p:spPr>
            <a:xfrm>
              <a:off x="392656" y="679033"/>
              <a:ext cx="5258100" cy="5961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3"/>
            <p:cNvSpPr txBox="1"/>
            <p:nvPr/>
          </p:nvSpPr>
          <p:spPr>
            <a:xfrm>
              <a:off x="410119" y="696496"/>
              <a:ext cx="4443000" cy="561300"/>
            </a:xfrm>
            <a:prstGeom prst="rect">
              <a:avLst/>
            </a:prstGeom>
            <a:noFill/>
            <a:ln>
              <a:noFill/>
            </a:ln>
          </p:spPr>
          <p:txBody>
            <a:bodyPr anchorCtr="0" anchor="ctr" bIns="71450" lIns="71450" spcFirstLastPara="1" rIns="71450" wrap="square" tIns="71450">
              <a:noAutofit/>
            </a:bodyPr>
            <a:lstStyle/>
            <a:p>
              <a:pPr indent="0" lvl="0" marL="0" marR="0" rtl="0" algn="l">
                <a:lnSpc>
                  <a:spcPct val="90000"/>
                </a:lnSpc>
                <a:spcBef>
                  <a:spcPts val="0"/>
                </a:spcBef>
                <a:spcAft>
                  <a:spcPts val="0"/>
                </a:spcAft>
                <a:buClr>
                  <a:srgbClr val="000000"/>
                </a:buClr>
                <a:buSzPts val="1900"/>
                <a:buFont typeface="Arial"/>
                <a:buNone/>
              </a:pPr>
              <a:r>
                <a:rPr b="0" i="0" lang="en" sz="1900" u="none" cap="none" strike="noStrike">
                  <a:solidFill>
                    <a:schemeClr val="lt1"/>
                  </a:solidFill>
                  <a:latin typeface="Calibri"/>
                  <a:ea typeface="Calibri"/>
                  <a:cs typeface="Calibri"/>
                  <a:sym typeface="Calibri"/>
                </a:rPr>
                <a:t>8:30 – 11:00          ENG 101 </a:t>
              </a:r>
              <a:endParaRPr b="0" i="0" sz="1900" u="none" cap="none" strike="noStrike">
                <a:solidFill>
                  <a:schemeClr val="lt1"/>
                </a:solidFill>
                <a:latin typeface="Calibri"/>
                <a:ea typeface="Calibri"/>
                <a:cs typeface="Calibri"/>
                <a:sym typeface="Calibri"/>
              </a:endParaRPr>
            </a:p>
          </p:txBody>
        </p:sp>
        <p:sp>
          <p:nvSpPr>
            <p:cNvPr id="825" name="Google Shape;825;p113"/>
            <p:cNvSpPr/>
            <p:nvPr/>
          </p:nvSpPr>
          <p:spPr>
            <a:xfrm>
              <a:off x="785313" y="1358066"/>
              <a:ext cx="5258100" cy="5961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3"/>
            <p:cNvSpPr txBox="1"/>
            <p:nvPr/>
          </p:nvSpPr>
          <p:spPr>
            <a:xfrm>
              <a:off x="802776" y="1375529"/>
              <a:ext cx="4443000" cy="561300"/>
            </a:xfrm>
            <a:prstGeom prst="rect">
              <a:avLst/>
            </a:prstGeom>
            <a:noFill/>
            <a:ln>
              <a:noFill/>
            </a:ln>
          </p:spPr>
          <p:txBody>
            <a:bodyPr anchorCtr="0" anchor="ctr" bIns="71450" lIns="71450" spcFirstLastPara="1" rIns="71450" wrap="square" tIns="71450">
              <a:noAutofit/>
            </a:bodyPr>
            <a:lstStyle/>
            <a:p>
              <a:pPr indent="0" lvl="0" marL="0" marR="0" rtl="0" algn="l">
                <a:lnSpc>
                  <a:spcPct val="90000"/>
                </a:lnSpc>
                <a:spcBef>
                  <a:spcPts val="0"/>
                </a:spcBef>
                <a:spcAft>
                  <a:spcPts val="0"/>
                </a:spcAft>
                <a:buClr>
                  <a:srgbClr val="000000"/>
                </a:buClr>
                <a:buSzPts val="1900"/>
                <a:buFont typeface="Arial"/>
                <a:buNone/>
              </a:pPr>
              <a:r>
                <a:rPr b="0" i="0" lang="en" sz="1900" u="none" cap="none" strike="noStrike">
                  <a:solidFill>
                    <a:schemeClr val="lt1"/>
                  </a:solidFill>
                  <a:latin typeface="Calibri"/>
                  <a:ea typeface="Calibri"/>
                  <a:cs typeface="Calibri"/>
                  <a:sym typeface="Calibri"/>
                </a:rPr>
                <a:t>11:00 – 12:00        RDG LAB</a:t>
              </a:r>
              <a:endParaRPr b="0" i="0" sz="1900" u="none" cap="none" strike="noStrike">
                <a:solidFill>
                  <a:schemeClr val="lt1"/>
                </a:solidFill>
                <a:latin typeface="Calibri"/>
                <a:ea typeface="Calibri"/>
                <a:cs typeface="Calibri"/>
                <a:sym typeface="Calibri"/>
              </a:endParaRPr>
            </a:p>
          </p:txBody>
        </p:sp>
        <p:sp>
          <p:nvSpPr>
            <p:cNvPr id="827" name="Google Shape;827;p113"/>
            <p:cNvSpPr/>
            <p:nvPr/>
          </p:nvSpPr>
          <p:spPr>
            <a:xfrm>
              <a:off x="1177970" y="2037099"/>
              <a:ext cx="5258100" cy="5961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3"/>
            <p:cNvSpPr txBox="1"/>
            <p:nvPr/>
          </p:nvSpPr>
          <p:spPr>
            <a:xfrm>
              <a:off x="1195433" y="2054562"/>
              <a:ext cx="4443000" cy="561300"/>
            </a:xfrm>
            <a:prstGeom prst="rect">
              <a:avLst/>
            </a:prstGeom>
            <a:noFill/>
            <a:ln>
              <a:noFill/>
            </a:ln>
          </p:spPr>
          <p:txBody>
            <a:bodyPr anchorCtr="0" anchor="ctr" bIns="71450" lIns="71450" spcFirstLastPara="1" rIns="71450" wrap="square" tIns="71450">
              <a:noAutofit/>
            </a:bodyPr>
            <a:lstStyle/>
            <a:p>
              <a:pPr indent="0" lvl="0" marL="0" marR="0" rtl="0" algn="l">
                <a:lnSpc>
                  <a:spcPct val="90000"/>
                </a:lnSpc>
                <a:spcBef>
                  <a:spcPts val="0"/>
                </a:spcBef>
                <a:spcAft>
                  <a:spcPts val="0"/>
                </a:spcAft>
                <a:buClr>
                  <a:srgbClr val="000000"/>
                </a:buClr>
                <a:buSzPts val="1900"/>
                <a:buFont typeface="Arial"/>
                <a:buNone/>
              </a:pPr>
              <a:r>
                <a:rPr b="0" i="0" lang="en" sz="1900" u="none" cap="none" strike="noStrike">
                  <a:solidFill>
                    <a:schemeClr val="lt1"/>
                  </a:solidFill>
                  <a:latin typeface="Calibri"/>
                  <a:ea typeface="Calibri"/>
                  <a:cs typeface="Calibri"/>
                  <a:sym typeface="Calibri"/>
                </a:rPr>
                <a:t>12:00 –   1:00          LUNCH</a:t>
              </a:r>
              <a:endParaRPr b="0" i="0" sz="1900" u="none" cap="none" strike="noStrike">
                <a:solidFill>
                  <a:schemeClr val="lt1"/>
                </a:solidFill>
                <a:latin typeface="Calibri"/>
                <a:ea typeface="Calibri"/>
                <a:cs typeface="Calibri"/>
                <a:sym typeface="Calibri"/>
              </a:endParaRPr>
            </a:p>
          </p:txBody>
        </p:sp>
        <p:sp>
          <p:nvSpPr>
            <p:cNvPr id="829" name="Google Shape;829;p113"/>
            <p:cNvSpPr/>
            <p:nvPr/>
          </p:nvSpPr>
          <p:spPr>
            <a:xfrm>
              <a:off x="1570627" y="2716132"/>
              <a:ext cx="5258100" cy="5961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13"/>
            <p:cNvSpPr txBox="1"/>
            <p:nvPr/>
          </p:nvSpPr>
          <p:spPr>
            <a:xfrm>
              <a:off x="1588090" y="2733595"/>
              <a:ext cx="4443000" cy="561300"/>
            </a:xfrm>
            <a:prstGeom prst="rect">
              <a:avLst/>
            </a:prstGeom>
            <a:noFill/>
            <a:ln>
              <a:noFill/>
            </a:ln>
          </p:spPr>
          <p:txBody>
            <a:bodyPr anchorCtr="0" anchor="ctr" bIns="71450" lIns="71450" spcFirstLastPara="1" rIns="71450" wrap="square" tIns="71450">
              <a:noAutofit/>
            </a:bodyPr>
            <a:lstStyle/>
            <a:p>
              <a:pPr indent="0" lvl="0" marL="0" marR="0" rtl="0" algn="l">
                <a:lnSpc>
                  <a:spcPct val="90000"/>
                </a:lnSpc>
                <a:spcBef>
                  <a:spcPts val="0"/>
                </a:spcBef>
                <a:spcAft>
                  <a:spcPts val="0"/>
                </a:spcAft>
                <a:buClr>
                  <a:srgbClr val="000000"/>
                </a:buClr>
                <a:buSzPts val="1900"/>
                <a:buFont typeface="Arial"/>
                <a:buNone/>
              </a:pPr>
              <a:r>
                <a:rPr b="0" i="0" lang="en" sz="1900" u="none" cap="none" strike="noStrike">
                  <a:solidFill>
                    <a:schemeClr val="lt1"/>
                  </a:solidFill>
                  <a:latin typeface="Calibri"/>
                  <a:ea typeface="Calibri"/>
                  <a:cs typeface="Calibri"/>
                  <a:sym typeface="Calibri"/>
                </a:rPr>
                <a:t>  1:00 –   2:00        WRTG LAB</a:t>
              </a:r>
              <a:endParaRPr b="0" i="0" sz="1900" u="none" cap="none" strike="noStrike">
                <a:solidFill>
                  <a:schemeClr val="lt1"/>
                </a:solidFill>
                <a:latin typeface="Calibri"/>
                <a:ea typeface="Calibri"/>
                <a:cs typeface="Calibri"/>
                <a:sym typeface="Calibri"/>
              </a:endParaRPr>
            </a:p>
          </p:txBody>
        </p:sp>
        <p:sp>
          <p:nvSpPr>
            <p:cNvPr id="831" name="Google Shape;831;p113"/>
            <p:cNvSpPr/>
            <p:nvPr/>
          </p:nvSpPr>
          <p:spPr>
            <a:xfrm>
              <a:off x="4870643" y="435574"/>
              <a:ext cx="387600" cy="387600"/>
            </a:xfrm>
            <a:prstGeom prst="downArrow">
              <a:avLst>
                <a:gd fmla="val 55000" name="adj1"/>
                <a:gd fmla="val 45000" name="adj2"/>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13"/>
            <p:cNvSpPr txBox="1"/>
            <p:nvPr/>
          </p:nvSpPr>
          <p:spPr>
            <a:xfrm>
              <a:off x="4957841" y="435574"/>
              <a:ext cx="213000" cy="291600"/>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833" name="Google Shape;833;p113"/>
            <p:cNvSpPr/>
            <p:nvPr/>
          </p:nvSpPr>
          <p:spPr>
            <a:xfrm>
              <a:off x="5263300" y="1114608"/>
              <a:ext cx="387600" cy="387600"/>
            </a:xfrm>
            <a:prstGeom prst="downArrow">
              <a:avLst>
                <a:gd fmla="val 55000" name="adj1"/>
                <a:gd fmla="val 45000" name="adj2"/>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13"/>
            <p:cNvSpPr txBox="1"/>
            <p:nvPr/>
          </p:nvSpPr>
          <p:spPr>
            <a:xfrm>
              <a:off x="5350498" y="1114608"/>
              <a:ext cx="213000" cy="291600"/>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835" name="Google Shape;835;p113"/>
            <p:cNvSpPr/>
            <p:nvPr/>
          </p:nvSpPr>
          <p:spPr>
            <a:xfrm>
              <a:off x="5655957" y="1783704"/>
              <a:ext cx="387600" cy="387600"/>
            </a:xfrm>
            <a:prstGeom prst="downArrow">
              <a:avLst>
                <a:gd fmla="val 55000" name="adj1"/>
                <a:gd fmla="val 45000" name="adj2"/>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13"/>
            <p:cNvSpPr txBox="1"/>
            <p:nvPr/>
          </p:nvSpPr>
          <p:spPr>
            <a:xfrm>
              <a:off x="5743155" y="1783704"/>
              <a:ext cx="213000" cy="291600"/>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sp>
          <p:nvSpPr>
            <p:cNvPr id="837" name="Google Shape;837;p113"/>
            <p:cNvSpPr/>
            <p:nvPr/>
          </p:nvSpPr>
          <p:spPr>
            <a:xfrm>
              <a:off x="6048614" y="2469362"/>
              <a:ext cx="387600" cy="387600"/>
            </a:xfrm>
            <a:prstGeom prst="downArrow">
              <a:avLst>
                <a:gd fmla="val 55000" name="adj1"/>
                <a:gd fmla="val 45000" name="adj2"/>
              </a:avLst>
            </a:prstGeom>
            <a:solidFill>
              <a:srgbClr val="CFDEEF">
                <a:alpha val="89411"/>
              </a:srgbClr>
            </a:solidFill>
            <a:ln cap="flat" cmpd="sng" w="12700">
              <a:solidFill>
                <a:srgbClr val="CFDEEF">
                  <a:alpha val="89411"/>
                </a:srgb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13"/>
            <p:cNvSpPr txBox="1"/>
            <p:nvPr/>
          </p:nvSpPr>
          <p:spPr>
            <a:xfrm>
              <a:off x="6135812" y="2469362"/>
              <a:ext cx="213000" cy="291600"/>
            </a:xfrm>
            <a:prstGeom prst="rect">
              <a:avLst/>
            </a:prstGeom>
            <a:noFill/>
            <a:ln>
              <a:noFill/>
            </a:ln>
          </p:spPr>
          <p:txBody>
            <a:bodyPr anchorCtr="0" anchor="ctr" bIns="16175" lIns="16175" spcFirstLastPara="1" rIns="16175" wrap="square" tIns="16175">
              <a:noAutofit/>
            </a:bodyPr>
            <a:lstStyle/>
            <a:p>
              <a:pPr indent="0" lvl="0" marL="0" marR="0" rtl="0" algn="ctr">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pic>
        <p:nvPicPr>
          <p:cNvPr id="839" name="Google Shape;839;p113"/>
          <p:cNvPicPr preferRelativeResize="0"/>
          <p:nvPr/>
        </p:nvPicPr>
        <p:blipFill rotWithShape="1">
          <a:blip r:embed="rId3">
            <a:alphaModFix/>
          </a:blip>
          <a:srcRect b="0" l="0" r="0" t="0"/>
          <a:stretch/>
        </p:blipFill>
        <p:spPr>
          <a:xfrm>
            <a:off x="-1" y="319759"/>
            <a:ext cx="2470826" cy="1853120"/>
          </a:xfrm>
          <a:prstGeom prst="rect">
            <a:avLst/>
          </a:prstGeom>
          <a:noFill/>
          <a:ln>
            <a:noFill/>
          </a:ln>
        </p:spPr>
      </p:pic>
      <p:sp>
        <p:nvSpPr>
          <p:cNvPr id="840" name="Google Shape;840;p113"/>
          <p:cNvSpPr txBox="1"/>
          <p:nvPr/>
        </p:nvSpPr>
        <p:spPr>
          <a:xfrm>
            <a:off x="2085421" y="687984"/>
            <a:ext cx="5335800" cy="484500"/>
          </a:xfrm>
          <a:prstGeom prst="rect">
            <a:avLst/>
          </a:prstGeom>
          <a:noFill/>
          <a:ln cap="flat" cmpd="sng" w="9525">
            <a:solidFill>
              <a:srgbClr val="2E75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lt1"/>
                </a:solidFill>
                <a:latin typeface="Calibri"/>
                <a:ea typeface="Calibri"/>
                <a:cs typeface="Calibri"/>
                <a:sym typeface="Calibri"/>
              </a:rPr>
              <a:t>SATURDAY ACADEMY SCHEDULE</a:t>
            </a:r>
            <a:endParaRPr b="1" i="0" sz="2700" u="none" cap="none" strike="noStrike">
              <a:solidFill>
                <a:schemeClr val="lt1"/>
              </a:solidFill>
              <a:latin typeface="Calibri"/>
              <a:ea typeface="Calibri"/>
              <a:cs typeface="Calibri"/>
              <a:sym typeface="Calibri"/>
            </a:endParaRPr>
          </a:p>
        </p:txBody>
      </p:sp>
      <p:sp>
        <p:nvSpPr>
          <p:cNvPr id="841" name="Google Shape;841;p113"/>
          <p:cNvSpPr txBox="1"/>
          <p:nvPr/>
        </p:nvSpPr>
        <p:spPr>
          <a:xfrm>
            <a:off x="6830554" y="4157592"/>
            <a:ext cx="2101200" cy="3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Calibri"/>
                <a:ea typeface="Calibri"/>
                <a:cs typeface="Calibri"/>
                <a:sym typeface="Calibri"/>
              </a:rPr>
              <a:t>March 9 – Jun 23</a:t>
            </a:r>
            <a:endParaRPr b="0" i="0" sz="15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sp>
        <p:nvSpPr>
          <p:cNvPr id="846" name="Google Shape;846;p114"/>
          <p:cNvSpPr/>
          <p:nvPr/>
        </p:nvSpPr>
        <p:spPr>
          <a:xfrm>
            <a:off x="18120" y="2226841"/>
            <a:ext cx="3424200" cy="2916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7" name="Google Shape;847;p114"/>
          <p:cNvSpPr/>
          <p:nvPr/>
        </p:nvSpPr>
        <p:spPr>
          <a:xfrm>
            <a:off x="3412002" y="0"/>
            <a:ext cx="5855700" cy="5143500"/>
          </a:xfrm>
          <a:prstGeom prst="rect">
            <a:avLst/>
          </a:prstGeom>
          <a:solidFill>
            <a:srgbClr val="00206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48" name="Google Shape;848;p114"/>
          <p:cNvPicPr preferRelativeResize="0"/>
          <p:nvPr>
            <p:ph idx="1" type="body"/>
          </p:nvPr>
        </p:nvPicPr>
        <p:blipFill rotWithShape="1">
          <a:blip r:embed="rId3">
            <a:alphaModFix/>
          </a:blip>
          <a:srcRect b="0" l="0" r="0" t="0"/>
          <a:stretch/>
        </p:blipFill>
        <p:spPr>
          <a:xfrm>
            <a:off x="-114359" y="1151393"/>
            <a:ext cx="3538500" cy="2344200"/>
          </a:xfrm>
          <a:prstGeom prst="rect">
            <a:avLst/>
          </a:prstGeom>
          <a:noFill/>
          <a:ln>
            <a:noFill/>
          </a:ln>
        </p:spPr>
      </p:pic>
      <p:grpSp>
        <p:nvGrpSpPr>
          <p:cNvPr id="849" name="Google Shape;849;p114"/>
          <p:cNvGrpSpPr/>
          <p:nvPr/>
        </p:nvGrpSpPr>
        <p:grpSpPr>
          <a:xfrm>
            <a:off x="2030721" y="986006"/>
            <a:ext cx="6427614" cy="2790944"/>
            <a:chOff x="3342" y="911786"/>
            <a:chExt cx="8570152" cy="3721259"/>
          </a:xfrm>
        </p:grpSpPr>
        <p:sp>
          <p:nvSpPr>
            <p:cNvPr id="850" name="Google Shape;850;p114"/>
            <p:cNvSpPr/>
            <p:nvPr/>
          </p:nvSpPr>
          <p:spPr>
            <a:xfrm>
              <a:off x="3342" y="2532760"/>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4"/>
            <p:cNvSpPr txBox="1"/>
            <p:nvPr/>
          </p:nvSpPr>
          <p:spPr>
            <a:xfrm>
              <a:off x="36369" y="2565787"/>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ENG 101</a:t>
              </a:r>
              <a:br>
                <a:rPr b="0" i="0" lang="en" sz="1800" u="none" cap="none" strike="noStrike">
                  <a:solidFill>
                    <a:schemeClr val="lt1"/>
                  </a:solidFill>
                  <a:latin typeface="Calibri"/>
                  <a:ea typeface="Calibri"/>
                  <a:cs typeface="Calibri"/>
                  <a:sym typeface="Calibri"/>
                </a:rPr>
              </a:br>
              <a:r>
                <a:rPr b="0" i="0" lang="en" sz="1800" u="none" cap="none" strike="noStrike">
                  <a:solidFill>
                    <a:schemeClr val="lt1"/>
                  </a:solidFill>
                  <a:latin typeface="Calibri"/>
                  <a:ea typeface="Calibri"/>
                  <a:cs typeface="Calibri"/>
                  <a:sym typeface="Calibri"/>
                </a:rPr>
                <a:t>INSTRUCTOR</a:t>
              </a:r>
              <a:endParaRPr b="0" i="0" sz="1800" u="none" cap="none" strike="noStrike">
                <a:solidFill>
                  <a:schemeClr val="lt1"/>
                </a:solidFill>
                <a:latin typeface="Calibri"/>
                <a:ea typeface="Calibri"/>
                <a:cs typeface="Calibri"/>
                <a:sym typeface="Calibri"/>
              </a:endParaRPr>
            </a:p>
          </p:txBody>
        </p:sp>
        <p:sp>
          <p:nvSpPr>
            <p:cNvPr id="852" name="Google Shape;852;p114"/>
            <p:cNvSpPr/>
            <p:nvPr/>
          </p:nvSpPr>
          <p:spPr>
            <a:xfrm rot="-2829219">
              <a:off x="2046316" y="2592026"/>
              <a:ext cx="1326550" cy="36509"/>
            </a:xfrm>
            <a:custGeom>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4"/>
            <p:cNvSpPr txBox="1"/>
            <p:nvPr/>
          </p:nvSpPr>
          <p:spPr>
            <a:xfrm rot="-2832156">
              <a:off x="2676479" y="2577129"/>
              <a:ext cx="66234" cy="66234"/>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854" name="Google Shape;854;p114"/>
            <p:cNvSpPr/>
            <p:nvPr/>
          </p:nvSpPr>
          <p:spPr>
            <a:xfrm>
              <a:off x="3160718" y="1560176"/>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4"/>
            <p:cNvSpPr txBox="1"/>
            <p:nvPr/>
          </p:nvSpPr>
          <p:spPr>
            <a:xfrm>
              <a:off x="3193745" y="1593203"/>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WRITING SPECIALIST</a:t>
              </a:r>
              <a:br>
                <a:rPr b="0" i="0" lang="en" sz="1800" u="none" cap="none" strike="noStrike">
                  <a:solidFill>
                    <a:schemeClr val="lt1"/>
                  </a:solidFill>
                  <a:latin typeface="Calibri"/>
                  <a:ea typeface="Calibri"/>
                  <a:cs typeface="Calibri"/>
                  <a:sym typeface="Calibri"/>
                </a:rPr>
              </a:br>
              <a:r>
                <a:rPr b="0" i="0" lang="en" sz="1800" u="none" cap="none" strike="noStrike">
                  <a:solidFill>
                    <a:schemeClr val="lt1"/>
                  </a:solidFill>
                  <a:latin typeface="Calibri"/>
                  <a:ea typeface="Calibri"/>
                  <a:cs typeface="Calibri"/>
                  <a:sym typeface="Calibri"/>
                </a:rPr>
                <a:t>(ENG 096)</a:t>
              </a:r>
              <a:endParaRPr b="0" i="0" sz="1800" u="none" cap="none" strike="noStrike">
                <a:solidFill>
                  <a:schemeClr val="lt1"/>
                </a:solidFill>
                <a:latin typeface="Calibri"/>
                <a:ea typeface="Calibri"/>
                <a:cs typeface="Calibri"/>
                <a:sym typeface="Calibri"/>
              </a:endParaRPr>
            </a:p>
          </p:txBody>
        </p:sp>
        <p:sp>
          <p:nvSpPr>
            <p:cNvPr id="856" name="Google Shape;856;p114"/>
            <p:cNvSpPr/>
            <p:nvPr/>
          </p:nvSpPr>
          <p:spPr>
            <a:xfrm rot="-2142189">
              <a:off x="5311559" y="1781556"/>
              <a:ext cx="1110890" cy="36548"/>
            </a:xfrm>
            <a:custGeom>
              <a:pathLst>
                <a:path extrusionOk="0" h="120000" w="120000">
                  <a:moveTo>
                    <a:pt x="0" y="60000"/>
                  </a:moveTo>
                  <a:lnTo>
                    <a:pt x="120000" y="60000"/>
                  </a:lnTo>
                </a:path>
              </a:pathLst>
            </a:custGeom>
            <a:noFill/>
            <a:ln cap="flat" cmpd="sng" w="12700">
              <a:solidFill>
                <a:srgbClr val="528CB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4"/>
            <p:cNvSpPr txBox="1"/>
            <p:nvPr/>
          </p:nvSpPr>
          <p:spPr>
            <a:xfrm rot="-2145233">
              <a:off x="5839252" y="1772029"/>
              <a:ext cx="55451" cy="5545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858" name="Google Shape;858;p114"/>
            <p:cNvSpPr/>
            <p:nvPr/>
          </p:nvSpPr>
          <p:spPr>
            <a:xfrm>
              <a:off x="6318094" y="911786"/>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4"/>
            <p:cNvSpPr txBox="1"/>
            <p:nvPr/>
          </p:nvSpPr>
          <p:spPr>
            <a:xfrm>
              <a:off x="6351121" y="944813"/>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TUTOR</a:t>
              </a:r>
              <a:endParaRPr b="0" i="0" sz="1800" u="none" cap="none" strike="noStrike">
                <a:solidFill>
                  <a:schemeClr val="lt1"/>
                </a:solidFill>
                <a:latin typeface="Calibri"/>
                <a:ea typeface="Calibri"/>
                <a:cs typeface="Calibri"/>
                <a:sym typeface="Calibri"/>
              </a:endParaRPr>
            </a:p>
          </p:txBody>
        </p:sp>
        <p:sp>
          <p:nvSpPr>
            <p:cNvPr id="860" name="Google Shape;860;p114"/>
            <p:cNvSpPr/>
            <p:nvPr/>
          </p:nvSpPr>
          <p:spPr>
            <a:xfrm rot="2142189">
              <a:off x="5311624" y="2429856"/>
              <a:ext cx="1110890" cy="36548"/>
            </a:xfrm>
            <a:custGeom>
              <a:pathLst>
                <a:path extrusionOk="0" h="120000" w="120000">
                  <a:moveTo>
                    <a:pt x="0" y="60000"/>
                  </a:moveTo>
                  <a:lnTo>
                    <a:pt x="120000" y="60000"/>
                  </a:lnTo>
                </a:path>
              </a:pathLst>
            </a:custGeom>
            <a:noFill/>
            <a:ln cap="flat" cmpd="sng" w="12700">
              <a:solidFill>
                <a:srgbClr val="528CB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4"/>
            <p:cNvSpPr txBox="1"/>
            <p:nvPr/>
          </p:nvSpPr>
          <p:spPr>
            <a:xfrm rot="2145233">
              <a:off x="5839271" y="2420400"/>
              <a:ext cx="55451" cy="55451"/>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862" name="Google Shape;862;p114"/>
            <p:cNvSpPr/>
            <p:nvPr/>
          </p:nvSpPr>
          <p:spPr>
            <a:xfrm>
              <a:off x="6318094" y="2208565"/>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4"/>
            <p:cNvSpPr txBox="1"/>
            <p:nvPr/>
          </p:nvSpPr>
          <p:spPr>
            <a:xfrm>
              <a:off x="6351121" y="2241592"/>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TUTOR</a:t>
              </a:r>
              <a:endParaRPr b="0" i="0" sz="1800" u="none" cap="none" strike="noStrike">
                <a:solidFill>
                  <a:schemeClr val="lt1"/>
                </a:solidFill>
                <a:latin typeface="Calibri"/>
                <a:ea typeface="Calibri"/>
                <a:cs typeface="Calibri"/>
                <a:sym typeface="Calibri"/>
              </a:endParaRPr>
            </a:p>
          </p:txBody>
        </p:sp>
        <p:sp>
          <p:nvSpPr>
            <p:cNvPr id="864" name="Google Shape;864;p114"/>
            <p:cNvSpPr/>
            <p:nvPr/>
          </p:nvSpPr>
          <p:spPr>
            <a:xfrm rot="2829219">
              <a:off x="2046454" y="3564626"/>
              <a:ext cx="1326550" cy="36509"/>
            </a:xfrm>
            <a:custGeom>
              <a:pathLst>
                <a:path extrusionOk="0" h="120000" w="120000">
                  <a:moveTo>
                    <a:pt x="0" y="60000"/>
                  </a:moveTo>
                  <a:lnTo>
                    <a:pt x="120000" y="60000"/>
                  </a:lnTo>
                </a:path>
              </a:pathLst>
            </a:custGeom>
            <a:noFill/>
            <a:ln cap="flat" cmpd="sng" w="12700">
              <a:solidFill>
                <a:srgbClr val="487AA8"/>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4"/>
            <p:cNvSpPr txBox="1"/>
            <p:nvPr/>
          </p:nvSpPr>
          <p:spPr>
            <a:xfrm rot="2832156">
              <a:off x="2676508" y="3549685"/>
              <a:ext cx="66234" cy="66234"/>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866" name="Google Shape;866;p114"/>
            <p:cNvSpPr/>
            <p:nvPr/>
          </p:nvSpPr>
          <p:spPr>
            <a:xfrm>
              <a:off x="3160718" y="3505345"/>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4"/>
            <p:cNvSpPr txBox="1"/>
            <p:nvPr/>
          </p:nvSpPr>
          <p:spPr>
            <a:xfrm>
              <a:off x="3193745" y="3538372"/>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WRITING SPECIALIST</a:t>
              </a:r>
              <a:br>
                <a:rPr b="0" i="0" lang="en" sz="1800" u="none" cap="none" strike="noStrike">
                  <a:solidFill>
                    <a:schemeClr val="lt1"/>
                  </a:solidFill>
                  <a:latin typeface="Calibri"/>
                  <a:ea typeface="Calibri"/>
                  <a:cs typeface="Calibri"/>
                  <a:sym typeface="Calibri"/>
                </a:rPr>
              </a:br>
              <a:r>
                <a:rPr b="0" i="0" lang="en" sz="1800" u="none" cap="none" strike="noStrike">
                  <a:solidFill>
                    <a:schemeClr val="lt1"/>
                  </a:solidFill>
                  <a:latin typeface="Calibri"/>
                  <a:ea typeface="Calibri"/>
                  <a:cs typeface="Calibri"/>
                  <a:sym typeface="Calibri"/>
                </a:rPr>
                <a:t>(ENG 096)</a:t>
              </a:r>
              <a:endParaRPr b="0" i="0" sz="1800" u="none" cap="none" strike="noStrike">
                <a:solidFill>
                  <a:schemeClr val="lt1"/>
                </a:solidFill>
                <a:latin typeface="Calibri"/>
                <a:ea typeface="Calibri"/>
                <a:cs typeface="Calibri"/>
                <a:sym typeface="Calibri"/>
              </a:endParaRPr>
            </a:p>
          </p:txBody>
        </p:sp>
        <p:sp>
          <p:nvSpPr>
            <p:cNvPr id="868" name="Google Shape;868;p114"/>
            <p:cNvSpPr/>
            <p:nvPr/>
          </p:nvSpPr>
          <p:spPr>
            <a:xfrm>
              <a:off x="5415986" y="4050859"/>
              <a:ext cx="902100" cy="36600"/>
            </a:xfrm>
            <a:custGeom>
              <a:pathLst>
                <a:path extrusionOk="0" h="120000" w="120000">
                  <a:moveTo>
                    <a:pt x="0" y="60000"/>
                  </a:moveTo>
                  <a:lnTo>
                    <a:pt x="120000" y="60000"/>
                  </a:lnTo>
                </a:path>
              </a:pathLst>
            </a:custGeom>
            <a:noFill/>
            <a:ln cap="flat" cmpd="sng" w="12700">
              <a:solidFill>
                <a:srgbClr val="528CB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14"/>
            <p:cNvSpPr txBox="1"/>
            <p:nvPr/>
          </p:nvSpPr>
          <p:spPr>
            <a:xfrm>
              <a:off x="5844487" y="4046609"/>
              <a:ext cx="45000" cy="45000"/>
            </a:xfrm>
            <a:prstGeom prst="rect">
              <a:avLst/>
            </a:prstGeom>
            <a:noFill/>
            <a:ln>
              <a:noFill/>
            </a:ln>
          </p:spPr>
          <p:txBody>
            <a:bodyPr anchorCtr="0" anchor="ctr" bIns="0" lIns="9525" spcFirstLastPara="1" rIns="9525" wrap="square" tIns="0">
              <a:noAutofit/>
            </a:bodyPr>
            <a:lstStyle/>
            <a:p>
              <a:pPr indent="0" lvl="0" marL="0" marR="0" rtl="0" algn="ctr">
                <a:lnSpc>
                  <a:spcPct val="90000"/>
                </a:lnSpc>
                <a:spcBef>
                  <a:spcPts val="0"/>
                </a:spcBef>
                <a:spcAft>
                  <a:spcPts val="0"/>
                </a:spcAft>
                <a:buClr>
                  <a:srgbClr val="000000"/>
                </a:buClr>
                <a:buSzPts val="400"/>
                <a:buFont typeface="Arial"/>
                <a:buNone/>
              </a:pPr>
              <a:r>
                <a:t/>
              </a:r>
              <a:endParaRPr b="0" i="0" sz="400" u="none" cap="none" strike="noStrike">
                <a:solidFill>
                  <a:schemeClr val="dk1"/>
                </a:solidFill>
                <a:latin typeface="Calibri"/>
                <a:ea typeface="Calibri"/>
                <a:cs typeface="Calibri"/>
                <a:sym typeface="Calibri"/>
              </a:endParaRPr>
            </a:p>
          </p:txBody>
        </p:sp>
        <p:sp>
          <p:nvSpPr>
            <p:cNvPr id="870" name="Google Shape;870;p114"/>
            <p:cNvSpPr/>
            <p:nvPr/>
          </p:nvSpPr>
          <p:spPr>
            <a:xfrm>
              <a:off x="6318094" y="3505345"/>
              <a:ext cx="2255400" cy="1127700"/>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14"/>
            <p:cNvSpPr txBox="1"/>
            <p:nvPr/>
          </p:nvSpPr>
          <p:spPr>
            <a:xfrm>
              <a:off x="6351121" y="3538372"/>
              <a:ext cx="2189100" cy="10617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TUTOR</a:t>
              </a:r>
              <a:endParaRPr b="0" i="0" sz="1800" u="none" cap="none" strike="noStrike">
                <a:solidFill>
                  <a:schemeClr val="lt1"/>
                </a:solidFill>
                <a:latin typeface="Calibri"/>
                <a:ea typeface="Calibri"/>
                <a:cs typeface="Calibri"/>
                <a:sym typeface="Calibri"/>
              </a:endParaRPr>
            </a:p>
          </p:txBody>
        </p:sp>
      </p:grpSp>
      <p:sp>
        <p:nvSpPr>
          <p:cNvPr id="872" name="Google Shape;872;p114"/>
          <p:cNvSpPr txBox="1"/>
          <p:nvPr/>
        </p:nvSpPr>
        <p:spPr>
          <a:xfrm>
            <a:off x="285978" y="242031"/>
            <a:ext cx="6204600" cy="484500"/>
          </a:xfrm>
          <a:prstGeom prst="rect">
            <a:avLst/>
          </a:prstGeom>
          <a:noFill/>
          <a:ln cap="flat" cmpd="sng" w="9525">
            <a:solidFill>
              <a:srgbClr val="2E75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dk2"/>
                </a:solidFill>
                <a:latin typeface="Calibri"/>
                <a:ea typeface="Calibri"/>
                <a:cs typeface="Calibri"/>
                <a:sym typeface="Calibri"/>
              </a:rPr>
              <a:t>INDIVIDUALIZED </a:t>
            </a:r>
            <a:r>
              <a:rPr b="1" i="0" lang="en" sz="2700" u="none" cap="none" strike="noStrike">
                <a:solidFill>
                  <a:schemeClr val="dk1"/>
                </a:solidFill>
                <a:latin typeface="Calibri"/>
                <a:ea typeface="Calibri"/>
                <a:cs typeface="Calibri"/>
                <a:sym typeface="Calibri"/>
              </a:rPr>
              <a:t>PRO</a:t>
            </a:r>
            <a:r>
              <a:rPr b="1" i="0" lang="en" sz="2700" u="none" cap="none" strike="noStrike">
                <a:solidFill>
                  <a:schemeClr val="lt1"/>
                </a:solidFill>
                <a:latin typeface="Calibri"/>
                <a:ea typeface="Calibri"/>
                <a:cs typeface="Calibri"/>
                <a:sym typeface="Calibri"/>
              </a:rPr>
              <a:t>GRAM SUPPORT</a:t>
            </a:r>
            <a:endParaRPr b="1" i="0" sz="2700" u="none" cap="none" strike="noStrike">
              <a:solidFill>
                <a:schemeClr val="lt1"/>
              </a:solidFill>
              <a:latin typeface="Calibri"/>
              <a:ea typeface="Calibri"/>
              <a:cs typeface="Calibri"/>
              <a:sym typeface="Calibri"/>
            </a:endParaRPr>
          </a:p>
        </p:txBody>
      </p:sp>
      <p:sp>
        <p:nvSpPr>
          <p:cNvPr id="873" name="Google Shape;873;p114"/>
          <p:cNvSpPr txBox="1"/>
          <p:nvPr/>
        </p:nvSpPr>
        <p:spPr>
          <a:xfrm>
            <a:off x="2574149" y="3086100"/>
            <a:ext cx="7104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15:1</a:t>
            </a:r>
            <a:endParaRPr b="0" i="0" sz="1800" u="none" cap="none" strike="noStrike">
              <a:solidFill>
                <a:schemeClr val="dk1"/>
              </a:solidFill>
              <a:latin typeface="Calibri"/>
              <a:ea typeface="Calibri"/>
              <a:cs typeface="Calibri"/>
              <a:sym typeface="Calibri"/>
            </a:endParaRPr>
          </a:p>
        </p:txBody>
      </p:sp>
      <p:sp>
        <p:nvSpPr>
          <p:cNvPr id="874" name="Google Shape;874;p114"/>
          <p:cNvSpPr txBox="1"/>
          <p:nvPr/>
        </p:nvSpPr>
        <p:spPr>
          <a:xfrm>
            <a:off x="5097317" y="3873954"/>
            <a:ext cx="7104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8:1</a:t>
            </a:r>
            <a:endParaRPr b="0" i="0" sz="1800" u="none" cap="none" strike="noStrike">
              <a:solidFill>
                <a:schemeClr val="lt1"/>
              </a:solidFill>
              <a:latin typeface="Calibri"/>
              <a:ea typeface="Calibri"/>
              <a:cs typeface="Calibri"/>
              <a:sym typeface="Calibri"/>
            </a:endParaRPr>
          </a:p>
        </p:txBody>
      </p:sp>
      <p:sp>
        <p:nvSpPr>
          <p:cNvPr id="875" name="Google Shape;875;p114"/>
          <p:cNvSpPr txBox="1"/>
          <p:nvPr/>
        </p:nvSpPr>
        <p:spPr>
          <a:xfrm>
            <a:off x="7511545" y="3879710"/>
            <a:ext cx="7104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Calibri"/>
                <a:ea typeface="Calibri"/>
                <a:cs typeface="Calibri"/>
                <a:sym typeface="Calibri"/>
              </a:rPr>
              <a:t>5:1</a:t>
            </a:r>
            <a:endParaRPr b="0" i="0" sz="1800" u="none" cap="none" strike="noStrike">
              <a:solidFill>
                <a:schemeClr val="lt1"/>
              </a:solidFill>
              <a:latin typeface="Calibri"/>
              <a:ea typeface="Calibri"/>
              <a:cs typeface="Calibri"/>
              <a:sym typeface="Calibri"/>
            </a:endParaRPr>
          </a:p>
        </p:txBody>
      </p:sp>
      <p:sp>
        <p:nvSpPr>
          <p:cNvPr id="876" name="Google Shape;876;p114"/>
          <p:cNvSpPr txBox="1"/>
          <p:nvPr/>
        </p:nvSpPr>
        <p:spPr>
          <a:xfrm>
            <a:off x="4269922" y="4624407"/>
            <a:ext cx="4441200" cy="3003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500"/>
              <a:buFont typeface="Arial"/>
              <a:buNone/>
            </a:pPr>
            <a:r>
              <a:rPr b="0" i="1" lang="en" sz="1500" u="none" cap="none" strike="noStrike">
                <a:solidFill>
                  <a:schemeClr val="lt1"/>
                </a:solidFill>
                <a:latin typeface="Calibri"/>
                <a:ea typeface="Calibri"/>
                <a:cs typeface="Calibri"/>
                <a:sym typeface="Calibri"/>
              </a:rPr>
              <a:t>Program Coord.  Site Manager.  Associate Dean</a:t>
            </a:r>
            <a:endParaRPr b="0" i="1" sz="15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0" name="Shape 880"/>
        <p:cNvGrpSpPr/>
        <p:nvPr/>
      </p:nvGrpSpPr>
      <p:grpSpPr>
        <a:xfrm>
          <a:off x="0" y="0"/>
          <a:ext cx="0" cy="0"/>
          <a:chOff x="0" y="0"/>
          <a:chExt cx="0" cy="0"/>
        </a:xfrm>
      </p:grpSpPr>
      <p:pic>
        <p:nvPicPr>
          <p:cNvPr id="881" name="Google Shape;881;p115"/>
          <p:cNvPicPr preferRelativeResize="0"/>
          <p:nvPr>
            <p:ph idx="1" type="body"/>
          </p:nvPr>
        </p:nvPicPr>
        <p:blipFill rotWithShape="1">
          <a:blip r:embed="rId3">
            <a:alphaModFix/>
          </a:blip>
          <a:srcRect b="0" l="0" r="0" t="0"/>
          <a:stretch/>
        </p:blipFill>
        <p:spPr>
          <a:xfrm>
            <a:off x="6591300" y="3133725"/>
            <a:ext cx="2552700" cy="2009700"/>
          </a:xfrm>
          <a:prstGeom prst="rect">
            <a:avLst/>
          </a:prstGeom>
          <a:noFill/>
          <a:ln>
            <a:noFill/>
          </a:ln>
        </p:spPr>
      </p:pic>
      <p:sp>
        <p:nvSpPr>
          <p:cNvPr id="882" name="Google Shape;882;p115"/>
          <p:cNvSpPr txBox="1"/>
          <p:nvPr>
            <p:ph type="title"/>
          </p:nvPr>
        </p:nvSpPr>
        <p:spPr>
          <a:xfrm>
            <a:off x="371041" y="266027"/>
            <a:ext cx="51303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4100"/>
              <a:buFont typeface="Calibri"/>
              <a:buNone/>
            </a:pPr>
            <a:r>
              <a:rPr b="1" i="0" lang="en" sz="4100" u="none" cap="none" strike="noStrike">
                <a:solidFill>
                  <a:schemeClr val="dk1"/>
                </a:solidFill>
                <a:latin typeface="Calibri"/>
                <a:ea typeface="Calibri"/>
                <a:cs typeface="Calibri"/>
                <a:sym typeface="Calibri"/>
              </a:rPr>
              <a:t>PROGRAM OUTCOMES</a:t>
            </a:r>
            <a:endParaRPr b="1" i="0" sz="4100" u="none" cap="none" strike="noStrike">
              <a:solidFill>
                <a:schemeClr val="dk1"/>
              </a:solidFill>
              <a:latin typeface="Calibri"/>
              <a:ea typeface="Calibri"/>
              <a:cs typeface="Calibri"/>
              <a:sym typeface="Calibri"/>
            </a:endParaRPr>
          </a:p>
        </p:txBody>
      </p:sp>
      <p:sp>
        <p:nvSpPr>
          <p:cNvPr id="883" name="Google Shape;883;p115"/>
          <p:cNvSpPr txBox="1"/>
          <p:nvPr/>
        </p:nvSpPr>
        <p:spPr>
          <a:xfrm>
            <a:off x="2055358" y="1441229"/>
            <a:ext cx="5033400" cy="21468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alibri"/>
                <a:ea typeface="Calibri"/>
                <a:cs typeface="Calibri"/>
                <a:sym typeface="Calibri"/>
              </a:rPr>
              <a:t>RETENTION 	80%	12/15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alibri"/>
                <a:ea typeface="Calibri"/>
                <a:cs typeface="Calibri"/>
                <a:sym typeface="Calibri"/>
              </a:rPr>
              <a:t>ATTENDANCE	 No one is 100%.  </a:t>
            </a:r>
            <a:br>
              <a:rPr b="0" i="0" lang="en" sz="1500" u="none" cap="none" strike="noStrike">
                <a:solidFill>
                  <a:schemeClr val="dk1"/>
                </a:solidFill>
                <a:latin typeface="Calibri"/>
                <a:ea typeface="Calibri"/>
                <a:cs typeface="Calibri"/>
                <a:sym typeface="Calibri"/>
              </a:rPr>
            </a:br>
            <a:r>
              <a:rPr b="0" i="0" lang="en" sz="1500" u="none" cap="none" strike="noStrike">
                <a:solidFill>
                  <a:schemeClr val="dk1"/>
                </a:solidFill>
                <a:latin typeface="Calibri"/>
                <a:ea typeface="Calibri"/>
                <a:cs typeface="Calibri"/>
                <a:sym typeface="Calibri"/>
              </a:rPr>
              <a:t>                                 	Everyone misses with a “note”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alibri"/>
                <a:ea typeface="Calibri"/>
                <a:cs typeface="Calibri"/>
                <a:sym typeface="Calibri"/>
              </a:rPr>
              <a:t>AVG GRADE: 101	Take Home:	A</a:t>
            </a:r>
            <a:br>
              <a:rPr b="0" i="0" lang="en" sz="1500" u="none" cap="none" strike="noStrike">
                <a:solidFill>
                  <a:schemeClr val="dk1"/>
                </a:solidFill>
                <a:latin typeface="Calibri"/>
                <a:ea typeface="Calibri"/>
                <a:cs typeface="Calibri"/>
                <a:sym typeface="Calibri"/>
              </a:rPr>
            </a:br>
            <a:r>
              <a:rPr b="0" i="0" lang="en" sz="1500" u="none" cap="none" strike="noStrike">
                <a:solidFill>
                  <a:schemeClr val="dk1"/>
                </a:solidFill>
                <a:latin typeface="Calibri"/>
                <a:ea typeface="Calibri"/>
                <a:cs typeface="Calibri"/>
                <a:sym typeface="Calibri"/>
              </a:rPr>
              <a:t>		Timed In-Class	B-C</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Calibri"/>
                <a:ea typeface="Calibri"/>
                <a:cs typeface="Calibri"/>
                <a:sym typeface="Calibri"/>
              </a:rPr>
              <a:t>AVG GRADE: 096	A</a:t>
            </a:r>
            <a:endParaRPr b="0" i="0" sz="1500" u="none" cap="none" strike="noStrike">
              <a:solidFill>
                <a:schemeClr val="dk1"/>
              </a:solidFill>
              <a:latin typeface="Calibri"/>
              <a:ea typeface="Calibri"/>
              <a:cs typeface="Calibri"/>
              <a:sym typeface="Calibri"/>
            </a:endParaRPr>
          </a:p>
        </p:txBody>
      </p:sp>
      <p:sp>
        <p:nvSpPr>
          <p:cNvPr id="884" name="Google Shape;884;p115"/>
          <p:cNvSpPr/>
          <p:nvPr/>
        </p:nvSpPr>
        <p:spPr>
          <a:xfrm>
            <a:off x="2055348" y="3612475"/>
            <a:ext cx="23103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Extended Course into July</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8" name="Shape 888"/>
        <p:cNvGrpSpPr/>
        <p:nvPr/>
      </p:nvGrpSpPr>
      <p:grpSpPr>
        <a:xfrm>
          <a:off x="0" y="0"/>
          <a:ext cx="0" cy="0"/>
          <a:chOff x="0" y="0"/>
          <a:chExt cx="0" cy="0"/>
        </a:xfrm>
      </p:grpSpPr>
      <p:sp>
        <p:nvSpPr>
          <p:cNvPr id="889" name="Google Shape;889;p1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NEXT STEPS</a:t>
            </a:r>
            <a:endParaRPr b="0" i="0" sz="3300" u="none" cap="none" strike="noStrike">
              <a:solidFill>
                <a:schemeClr val="dk1"/>
              </a:solidFill>
              <a:latin typeface="Calibri"/>
              <a:ea typeface="Calibri"/>
              <a:cs typeface="Calibri"/>
              <a:sym typeface="Calibri"/>
            </a:endParaRPr>
          </a:p>
        </p:txBody>
      </p:sp>
      <p:sp>
        <p:nvSpPr>
          <p:cNvPr id="890" name="Google Shape;890;p1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Keep Saturday English Class</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Keep Saturday Reading Lab</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Add Wednesday Study Zone (Mandatory)</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Add ENG 096 Bootcamp prior to ENG 101</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Enhance Persistence Components</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Add Social Worker</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1" marL="342900" marR="0" rtl="0" algn="l">
              <a:lnSpc>
                <a:spcPct val="9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91" name="Google Shape;891;p116"/>
          <p:cNvPicPr preferRelativeResize="0"/>
          <p:nvPr/>
        </p:nvPicPr>
        <p:blipFill rotWithShape="1">
          <a:blip r:embed="rId3">
            <a:alphaModFix/>
          </a:blip>
          <a:srcRect b="0" l="0" r="0" t="0"/>
          <a:stretch/>
        </p:blipFill>
        <p:spPr>
          <a:xfrm>
            <a:off x="5599925" y="2156451"/>
            <a:ext cx="3544075" cy="2823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5" name="Shape 895"/>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0" name="Shape 900"/>
        <p:cNvGrpSpPr/>
        <p:nvPr/>
      </p:nvGrpSpPr>
      <p:grpSpPr>
        <a:xfrm>
          <a:off x="0" y="0"/>
          <a:ext cx="0" cy="0"/>
          <a:chOff x="0" y="0"/>
          <a:chExt cx="0" cy="0"/>
        </a:xfrm>
      </p:grpSpPr>
      <p:sp>
        <p:nvSpPr>
          <p:cNvPr id="901" name="Google Shape;901;p118"/>
          <p:cNvSpPr txBox="1"/>
          <p:nvPr>
            <p:ph type="title"/>
          </p:nvPr>
        </p:nvSpPr>
        <p:spPr>
          <a:xfrm>
            <a:off x="194316" y="111300"/>
            <a:ext cx="7429500" cy="1428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2400" u="none" cap="none" strike="noStrike">
                <a:solidFill>
                  <a:srgbClr val="4D9B25"/>
                </a:solidFill>
                <a:latin typeface="Century Gothic"/>
                <a:ea typeface="Century Gothic"/>
                <a:cs typeface="Century Gothic"/>
                <a:sym typeface="Century Gothic"/>
              </a:rPr>
              <a:t>JENNIFER MARTIN</a:t>
            </a:r>
            <a:br>
              <a:rPr b="1" i="0" lang="en" sz="2200" u="none" cap="none" strike="noStrike">
                <a:solidFill>
                  <a:srgbClr val="4D9B25"/>
                </a:solidFill>
                <a:latin typeface="Century Gothic"/>
                <a:ea typeface="Century Gothic"/>
                <a:cs typeface="Century Gothic"/>
                <a:sym typeface="Century Gothic"/>
              </a:rPr>
            </a:br>
            <a:r>
              <a:rPr b="1" i="0" lang="en" sz="1500" u="none" cap="none" strike="noStrike">
                <a:solidFill>
                  <a:srgbClr val="4D9B25"/>
                </a:solidFill>
                <a:latin typeface="Century Gothic"/>
                <a:ea typeface="Century Gothic"/>
                <a:cs typeface="Century Gothic"/>
                <a:sym typeface="Century Gothic"/>
              </a:rPr>
              <a:t>ASSOCIATE PROFESSOR OF ENGLISH</a:t>
            </a:r>
            <a:br>
              <a:rPr b="1" i="0" lang="en" sz="1500" u="none" cap="none" strike="noStrike">
                <a:solidFill>
                  <a:srgbClr val="4D9B25"/>
                </a:solidFill>
                <a:latin typeface="Century Gothic"/>
                <a:ea typeface="Century Gothic"/>
                <a:cs typeface="Century Gothic"/>
                <a:sym typeface="Century Gothic"/>
              </a:rPr>
            </a:br>
            <a:r>
              <a:rPr b="1" i="0" lang="en" sz="1500" u="none" cap="none" strike="noStrike">
                <a:solidFill>
                  <a:srgbClr val="4D9B25"/>
                </a:solidFill>
                <a:latin typeface="Century Gothic"/>
                <a:ea typeface="Century Gothic"/>
                <a:cs typeface="Century Gothic"/>
                <a:sym typeface="Century Gothic"/>
              </a:rPr>
              <a:t>SALEM COMMUNITY COLLEGE</a:t>
            </a:r>
            <a:endParaRPr b="1" i="0" sz="1500" u="none" cap="none" strike="noStrike">
              <a:solidFill>
                <a:srgbClr val="4D9B25"/>
              </a:solidFill>
              <a:latin typeface="Century Gothic"/>
              <a:ea typeface="Century Gothic"/>
              <a:cs typeface="Century Gothic"/>
              <a:sym typeface="Century Gothic"/>
            </a:endParaRPr>
          </a:p>
        </p:txBody>
      </p:sp>
      <p:sp>
        <p:nvSpPr>
          <p:cNvPr id="902" name="Google Shape;902;p118"/>
          <p:cNvSpPr txBox="1"/>
          <p:nvPr>
            <p:ph idx="1" type="body"/>
          </p:nvPr>
        </p:nvSpPr>
        <p:spPr>
          <a:xfrm>
            <a:off x="376000" y="1212300"/>
            <a:ext cx="5108700" cy="3841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800"/>
              </a:spcBef>
              <a:spcAft>
                <a:spcPts val="0"/>
              </a:spcAft>
              <a:buClr>
                <a:schemeClr val="lt1"/>
              </a:buClr>
              <a:buSzPts val="1500"/>
              <a:buFont typeface="Arial"/>
              <a:buNone/>
            </a:pPr>
            <a:r>
              <a:rPr b="0" i="0" lang="en" sz="2000" u="sng" cap="small" strike="noStrike">
                <a:solidFill>
                  <a:srgbClr val="000000"/>
                </a:solidFill>
                <a:latin typeface="Arial"/>
                <a:ea typeface="Arial"/>
                <a:cs typeface="Arial"/>
                <a:sym typeface="Arial"/>
              </a:rPr>
              <a:t>alp piloted in two high schools (eng 050)</a:t>
            </a:r>
            <a:endParaRPr b="0" i="0" sz="2000" u="sng" cap="small" strike="noStrike">
              <a:solidFill>
                <a:srgbClr val="000000"/>
              </a:solidFill>
              <a:latin typeface="Arial"/>
              <a:ea typeface="Arial"/>
              <a:cs typeface="Arial"/>
              <a:sym typeface="Arial"/>
            </a:endParaRPr>
          </a:p>
          <a:p>
            <a:pPr indent="-292100" lvl="0" marL="342900" marR="0" rtl="0" algn="l">
              <a:lnSpc>
                <a:spcPct val="100000"/>
              </a:lnSpc>
              <a:spcBef>
                <a:spcPts val="800"/>
              </a:spcBef>
              <a:spcAft>
                <a:spcPts val="0"/>
              </a:spcAft>
              <a:buClr>
                <a:srgbClr val="000000"/>
              </a:buClr>
              <a:buSzPts val="2000"/>
              <a:buFont typeface="Arial"/>
              <a:buAutoNum type="arabicPeriod"/>
            </a:pPr>
            <a:r>
              <a:rPr b="1" i="0" lang="en" sz="2000" u="none" cap="small" strike="noStrike">
                <a:solidFill>
                  <a:srgbClr val="000000"/>
                </a:solidFill>
                <a:latin typeface="Arial"/>
                <a:ea typeface="Arial"/>
                <a:cs typeface="Arial"/>
                <a:sym typeface="Arial"/>
              </a:rPr>
              <a:t>penns grove high school: </a:t>
            </a:r>
            <a:r>
              <a:rPr b="1" i="0" lang="en" sz="2000" u="none" cap="small" strike="noStrike">
                <a:solidFill>
                  <a:srgbClr val="1E5595"/>
                </a:solidFill>
                <a:latin typeface="Arial"/>
                <a:ea typeface="Arial"/>
                <a:cs typeface="Arial"/>
                <a:sym typeface="Arial"/>
              </a:rPr>
              <a:t>14 students</a:t>
            </a:r>
            <a:endParaRPr b="1" i="0" sz="2000" u="none" cap="small" strike="noStrike">
              <a:solidFill>
                <a:srgbClr val="1E5595"/>
              </a:solidFill>
              <a:latin typeface="Arial"/>
              <a:ea typeface="Arial"/>
              <a:cs typeface="Arial"/>
              <a:sym typeface="Arial"/>
            </a:endParaRPr>
          </a:p>
          <a:p>
            <a:pPr indent="-292100" lvl="0" marL="342900" marR="0" rtl="0" algn="l">
              <a:lnSpc>
                <a:spcPct val="100000"/>
              </a:lnSpc>
              <a:spcBef>
                <a:spcPts val="0"/>
              </a:spcBef>
              <a:spcAft>
                <a:spcPts val="0"/>
              </a:spcAft>
              <a:buClr>
                <a:srgbClr val="000000"/>
              </a:buClr>
              <a:buSzPts val="2000"/>
              <a:buFont typeface="Arial"/>
              <a:buChar char="•"/>
            </a:pPr>
            <a:r>
              <a:rPr b="0" i="0" lang="en" sz="2000" u="none" cap="small" strike="noStrike">
                <a:solidFill>
                  <a:srgbClr val="000000"/>
                </a:solidFill>
                <a:latin typeface="Arial"/>
                <a:ea typeface="Arial"/>
                <a:cs typeface="Arial"/>
                <a:sym typeface="Arial"/>
              </a:rPr>
              <a:t>attended classes on scc campus - bus </a:t>
            </a:r>
            <a:endParaRPr b="0" i="0" sz="2000" u="none" cap="small" strike="noStrike">
              <a:solidFill>
                <a:srgbClr val="000000"/>
              </a:solidFill>
              <a:latin typeface="Arial"/>
              <a:ea typeface="Arial"/>
              <a:cs typeface="Arial"/>
              <a:sym typeface="Arial"/>
            </a:endParaRPr>
          </a:p>
          <a:p>
            <a:pPr indent="-292100" lvl="0" marL="342900" marR="0" rtl="0" algn="l">
              <a:lnSpc>
                <a:spcPct val="100000"/>
              </a:lnSpc>
              <a:spcBef>
                <a:spcPts val="0"/>
              </a:spcBef>
              <a:spcAft>
                <a:spcPts val="0"/>
              </a:spcAft>
              <a:buClr>
                <a:srgbClr val="000000"/>
              </a:buClr>
              <a:buSzPts val="2000"/>
              <a:buFont typeface="Arial"/>
              <a:buChar char="•"/>
            </a:pPr>
            <a:r>
              <a:rPr b="0" i="0" lang="en" sz="2000" u="none" cap="small" strike="noStrike">
                <a:solidFill>
                  <a:srgbClr val="000000"/>
                </a:solidFill>
                <a:latin typeface="Arial"/>
                <a:ea typeface="Arial"/>
                <a:cs typeface="Arial"/>
                <a:sym typeface="Arial"/>
              </a:rPr>
              <a:t>same instructor taught alp and eng101 classes (ft faculty)   </a:t>
            </a:r>
            <a:endParaRPr b="0" i="0" sz="2000" u="none" cap="small"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Arial"/>
              <a:buNone/>
            </a:pPr>
            <a:r>
              <a:rPr b="0" i="0" lang="en" sz="2000" u="none" cap="small" strike="noStrike">
                <a:solidFill>
                  <a:srgbClr val="000000"/>
                </a:solidFill>
                <a:latin typeface="Arial"/>
                <a:ea typeface="Arial"/>
                <a:cs typeface="Arial"/>
                <a:sym typeface="Arial"/>
              </a:rPr>
              <a:t> </a:t>
            </a:r>
            <a:r>
              <a:rPr b="1" i="0" lang="en" sz="2000" u="none" cap="small" strike="noStrike">
                <a:solidFill>
                  <a:srgbClr val="000000"/>
                </a:solidFill>
                <a:latin typeface="Arial"/>
                <a:ea typeface="Arial"/>
                <a:cs typeface="Arial"/>
                <a:sym typeface="Arial"/>
              </a:rPr>
              <a:t>2. salem county votech</a:t>
            </a:r>
            <a:r>
              <a:rPr b="0" i="0" lang="en" sz="2000" u="none" cap="small" strike="noStrike">
                <a:solidFill>
                  <a:srgbClr val="000000"/>
                </a:solidFill>
                <a:latin typeface="Arial"/>
                <a:ea typeface="Arial"/>
                <a:cs typeface="Arial"/>
                <a:sym typeface="Arial"/>
              </a:rPr>
              <a:t>: </a:t>
            </a:r>
            <a:r>
              <a:rPr b="1" i="0" lang="en" sz="2000" u="none" cap="small" strike="noStrike">
                <a:solidFill>
                  <a:srgbClr val="1E5595"/>
                </a:solidFill>
                <a:latin typeface="Arial"/>
                <a:ea typeface="Arial"/>
                <a:cs typeface="Arial"/>
                <a:sym typeface="Arial"/>
              </a:rPr>
              <a:t>9 students</a:t>
            </a:r>
            <a:r>
              <a:rPr b="0" i="0" lang="en" sz="2000" u="none" cap="small" strike="noStrike">
                <a:solidFill>
                  <a:srgbClr val="1E5595"/>
                </a:solidFill>
                <a:latin typeface="Arial"/>
                <a:ea typeface="Arial"/>
                <a:cs typeface="Arial"/>
                <a:sym typeface="Arial"/>
              </a:rPr>
              <a:t> </a:t>
            </a:r>
            <a:endParaRPr b="0" i="0" sz="2000" u="none" cap="small" strike="noStrike">
              <a:solidFill>
                <a:srgbClr val="1E5595"/>
              </a:solidFill>
              <a:latin typeface="Arial"/>
              <a:ea typeface="Arial"/>
              <a:cs typeface="Arial"/>
              <a:sym typeface="Arial"/>
            </a:endParaRPr>
          </a:p>
          <a:p>
            <a:pPr indent="-292100" lvl="0" marL="342900" marR="0" rtl="0" algn="l">
              <a:lnSpc>
                <a:spcPct val="100000"/>
              </a:lnSpc>
              <a:spcBef>
                <a:spcPts val="0"/>
              </a:spcBef>
              <a:spcAft>
                <a:spcPts val="0"/>
              </a:spcAft>
              <a:buClr>
                <a:srgbClr val="000000"/>
              </a:buClr>
              <a:buSzPts val="2000"/>
              <a:buFont typeface="Arial"/>
              <a:buChar char="•"/>
            </a:pPr>
            <a:r>
              <a:rPr b="0" i="0" lang="en" sz="2000" u="none" cap="small" strike="noStrike">
                <a:solidFill>
                  <a:srgbClr val="000000"/>
                </a:solidFill>
                <a:latin typeface="Arial"/>
                <a:ea typeface="Arial"/>
                <a:cs typeface="Arial"/>
                <a:sym typeface="Arial"/>
              </a:rPr>
              <a:t>attended classes at votech</a:t>
            </a:r>
            <a:endParaRPr b="0" i="0" sz="2000" u="none" cap="small" strike="noStrike">
              <a:solidFill>
                <a:srgbClr val="000000"/>
              </a:solidFill>
              <a:latin typeface="Arial"/>
              <a:ea typeface="Arial"/>
              <a:cs typeface="Arial"/>
              <a:sym typeface="Arial"/>
            </a:endParaRPr>
          </a:p>
          <a:p>
            <a:pPr indent="-292100" lvl="0" marL="342900" marR="0" rtl="0" algn="l">
              <a:lnSpc>
                <a:spcPct val="100000"/>
              </a:lnSpc>
              <a:spcBef>
                <a:spcPts val="0"/>
              </a:spcBef>
              <a:spcAft>
                <a:spcPts val="0"/>
              </a:spcAft>
              <a:buClr>
                <a:srgbClr val="000000"/>
              </a:buClr>
              <a:buSzPts val="2000"/>
              <a:buFont typeface="Arial"/>
              <a:buChar char="•"/>
            </a:pPr>
            <a:r>
              <a:rPr b="0" i="0" lang="en" sz="2000" u="none" cap="small" strike="noStrike">
                <a:solidFill>
                  <a:srgbClr val="000000"/>
                </a:solidFill>
                <a:latin typeface="Arial"/>
                <a:ea typeface="Arial"/>
                <a:cs typeface="Arial"/>
                <a:sym typeface="Arial"/>
              </a:rPr>
              <a:t>same instructor taught alp and eng 101 classes (adjunct, principal) </a:t>
            </a:r>
            <a:endParaRPr b="0" i="0" sz="2000" u="none" cap="small"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rgbClr val="000000"/>
                </a:solidFill>
                <a:latin typeface="Century Gothic"/>
                <a:ea typeface="Century Gothic"/>
                <a:cs typeface="Century Gothic"/>
                <a:sym typeface="Century Gothic"/>
              </a:rPr>
              <a:t> </a:t>
            </a:r>
            <a:endParaRPr b="0" i="0" sz="1500" u="none" cap="small" strike="noStrike">
              <a:solidFill>
                <a:srgbClr val="000000"/>
              </a:solidFill>
              <a:latin typeface="Century Gothic"/>
              <a:ea typeface="Century Gothic"/>
              <a:cs typeface="Century Gothic"/>
              <a:sym typeface="Century Gothic"/>
            </a:endParaRPr>
          </a:p>
        </p:txBody>
      </p:sp>
      <p:pic>
        <p:nvPicPr>
          <p:cNvPr id="903" name="Google Shape;903;p118"/>
          <p:cNvPicPr preferRelativeResize="0"/>
          <p:nvPr/>
        </p:nvPicPr>
        <p:blipFill rotWithShape="1">
          <a:blip r:embed="rId3">
            <a:alphaModFix/>
          </a:blip>
          <a:srcRect b="0" l="0" r="0" t="0"/>
          <a:stretch/>
        </p:blipFill>
        <p:spPr>
          <a:xfrm>
            <a:off x="5484700" y="1753750"/>
            <a:ext cx="3399250" cy="2159150"/>
          </a:xfrm>
          <a:prstGeom prst="rect">
            <a:avLst/>
          </a:prstGeom>
          <a:noFill/>
          <a:ln>
            <a:noFill/>
          </a:ln>
        </p:spPr>
      </p:pic>
      <p:pic>
        <p:nvPicPr>
          <p:cNvPr id="904" name="Google Shape;904;p118"/>
          <p:cNvPicPr preferRelativeResize="0"/>
          <p:nvPr/>
        </p:nvPicPr>
        <p:blipFill rotWithShape="1">
          <a:blip r:embed="rId4">
            <a:alphaModFix/>
          </a:blip>
          <a:srcRect b="0" l="0" r="0" t="0"/>
          <a:stretch/>
        </p:blipFill>
        <p:spPr>
          <a:xfrm>
            <a:off x="7851038" y="4563150"/>
            <a:ext cx="874406" cy="27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9" name="Shape 909"/>
        <p:cNvGrpSpPr/>
        <p:nvPr/>
      </p:nvGrpSpPr>
      <p:grpSpPr>
        <a:xfrm>
          <a:off x="0" y="0"/>
          <a:ext cx="0" cy="0"/>
          <a:chOff x="0" y="0"/>
          <a:chExt cx="0" cy="0"/>
        </a:xfrm>
      </p:grpSpPr>
      <p:sp>
        <p:nvSpPr>
          <p:cNvPr id="910" name="Google Shape;910;p119"/>
          <p:cNvSpPr txBox="1"/>
          <p:nvPr>
            <p:ph type="title"/>
          </p:nvPr>
        </p:nvSpPr>
        <p:spPr>
          <a:xfrm>
            <a:off x="123691" y="-88775"/>
            <a:ext cx="7429500" cy="1428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2400" u="none" cap="none" strike="noStrike">
                <a:solidFill>
                  <a:srgbClr val="4D9B25"/>
                </a:solidFill>
                <a:latin typeface="Century Gothic"/>
                <a:ea typeface="Century Gothic"/>
                <a:cs typeface="Century Gothic"/>
                <a:sym typeface="Century Gothic"/>
              </a:rPr>
              <a:t>CURRICULUM DESIGN OF ENG 050</a:t>
            </a:r>
            <a:endParaRPr b="1" i="0" sz="1500" u="none" cap="none" strike="noStrike">
              <a:solidFill>
                <a:srgbClr val="4D9B25"/>
              </a:solidFill>
              <a:latin typeface="Century Gothic"/>
              <a:ea typeface="Century Gothic"/>
              <a:cs typeface="Century Gothic"/>
              <a:sym typeface="Century Gothic"/>
            </a:endParaRPr>
          </a:p>
        </p:txBody>
      </p:sp>
      <p:sp>
        <p:nvSpPr>
          <p:cNvPr id="911" name="Google Shape;911;p119"/>
          <p:cNvSpPr txBox="1"/>
          <p:nvPr>
            <p:ph idx="1" type="body"/>
          </p:nvPr>
        </p:nvSpPr>
        <p:spPr>
          <a:xfrm>
            <a:off x="294250" y="847450"/>
            <a:ext cx="8476200" cy="4413600"/>
          </a:xfrm>
          <a:prstGeom prst="rect">
            <a:avLst/>
          </a:prstGeom>
          <a:noFill/>
          <a:ln>
            <a:noFill/>
          </a:ln>
        </p:spPr>
        <p:txBody>
          <a:bodyPr anchorCtr="0" anchor="ctr" bIns="34275" lIns="68575" spcFirstLastPara="1" rIns="68575" wrap="square" tIns="34275">
            <a:noAutofit/>
          </a:bodyPr>
          <a:lstStyle/>
          <a:p>
            <a:pPr indent="-279400" lvl="0" marL="342900" marR="0" rtl="0" algn="l">
              <a:lnSpc>
                <a:spcPct val="100000"/>
              </a:lnSpc>
              <a:spcBef>
                <a:spcPts val="800"/>
              </a:spcBef>
              <a:spcAft>
                <a:spcPts val="0"/>
              </a:spcAft>
              <a:buClr>
                <a:srgbClr val="000000"/>
              </a:buClr>
              <a:buSzPts val="1800"/>
              <a:buFont typeface="Arial"/>
              <a:buChar char="•"/>
            </a:pPr>
            <a:r>
              <a:rPr b="0" i="0" lang="en" sz="1800" u="none" cap="small" strike="noStrike">
                <a:solidFill>
                  <a:srgbClr val="000000"/>
                </a:solidFill>
                <a:latin typeface="Arial"/>
                <a:ea typeface="Arial"/>
                <a:cs typeface="Arial"/>
                <a:sym typeface="Arial"/>
              </a:rPr>
              <a:t>2 credit course met immediately </a:t>
            </a:r>
            <a:r>
              <a:rPr b="0" i="0" lang="en" sz="1800" u="sng" cap="small" strike="noStrike">
                <a:solidFill>
                  <a:srgbClr val="000000"/>
                </a:solidFill>
                <a:latin typeface="Arial"/>
                <a:ea typeface="Arial"/>
                <a:cs typeface="Arial"/>
                <a:sym typeface="Arial"/>
              </a:rPr>
              <a:t>after</a:t>
            </a:r>
            <a:r>
              <a:rPr b="0" i="0" lang="en" sz="1800" u="none" cap="small" strike="noStrike">
                <a:solidFill>
                  <a:srgbClr val="000000"/>
                </a:solidFill>
                <a:latin typeface="Arial"/>
                <a:ea typeface="Arial"/>
                <a:cs typeface="Arial"/>
                <a:sym typeface="Arial"/>
              </a:rPr>
              <a:t> eng 101</a:t>
            </a:r>
            <a:endParaRPr b="0" i="0" sz="1800" u="none" cap="small" strike="noStrike">
              <a:solidFill>
                <a:srgbClr val="000000"/>
              </a:solidFill>
              <a:latin typeface="Arial"/>
              <a:ea typeface="Arial"/>
              <a:cs typeface="Arial"/>
              <a:sym typeface="Arial"/>
            </a:endParaRPr>
          </a:p>
          <a:p>
            <a:pPr indent="-279400" lvl="0" marL="342900" marR="0" rtl="0" algn="l">
              <a:lnSpc>
                <a:spcPct val="100000"/>
              </a:lnSpc>
              <a:spcBef>
                <a:spcPts val="0"/>
              </a:spcBef>
              <a:spcAft>
                <a:spcPts val="0"/>
              </a:spcAft>
              <a:buClr>
                <a:srgbClr val="000000"/>
              </a:buClr>
              <a:buSzPts val="1800"/>
              <a:buFont typeface="Arial"/>
              <a:buChar char="•"/>
            </a:pPr>
            <a:r>
              <a:rPr b="0" i="0" lang="en" sz="1800" u="none" cap="small" strike="noStrike">
                <a:solidFill>
                  <a:srgbClr val="000000"/>
                </a:solidFill>
                <a:latin typeface="Arial"/>
                <a:ea typeface="Arial"/>
                <a:cs typeface="Arial"/>
                <a:sym typeface="Arial"/>
              </a:rPr>
              <a:t>placement based on h.s. gpa, accuplacer scores, and/or guidance counselor recommendation  </a:t>
            </a:r>
            <a:endParaRPr b="0" i="0" sz="1800" u="none" cap="small" strike="noStrike">
              <a:solidFill>
                <a:srgbClr val="000000"/>
              </a:solidFill>
              <a:latin typeface="Arial"/>
              <a:ea typeface="Arial"/>
              <a:cs typeface="Arial"/>
              <a:sym typeface="Arial"/>
            </a:endParaRPr>
          </a:p>
          <a:p>
            <a:pPr indent="-279400" lvl="0" marL="342900" marR="0" rtl="0" algn="l">
              <a:lnSpc>
                <a:spcPct val="100000"/>
              </a:lnSpc>
              <a:spcBef>
                <a:spcPts val="0"/>
              </a:spcBef>
              <a:spcAft>
                <a:spcPts val="0"/>
              </a:spcAft>
              <a:buClr>
                <a:srgbClr val="000000"/>
              </a:buClr>
              <a:buSzPts val="1800"/>
              <a:buFont typeface="Arial"/>
              <a:buChar char="•"/>
            </a:pPr>
            <a:r>
              <a:rPr b="0" i="0" lang="en" sz="1800" u="none" cap="small" strike="noStrike">
                <a:solidFill>
                  <a:srgbClr val="000000"/>
                </a:solidFill>
                <a:latin typeface="Arial"/>
                <a:ea typeface="Arial"/>
                <a:cs typeface="Arial"/>
                <a:sym typeface="Arial"/>
              </a:rPr>
              <a:t>focus on 16 “success strategies”</a:t>
            </a:r>
            <a:endParaRPr b="0" i="0" sz="1800" u="none" cap="small"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Using course schedules and calendars to keep track of assignment due dates </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Getting organized (creating course binders)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Creating a master study schedule</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Taking effective notes in college courses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Building a growth mindset</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Using textbook resources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Utilizing the resources at SCC (e.g. library, Academic Support Lab, instructor office hours)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Regularly checking course grades (using Canvas)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Building an academic vocabulary</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Managing stress (also, taking effective notes on videos)  </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“Chunking” larger projects into subtasks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Staying focused on goals (Part I): establishing long-term career goals </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Staying focused on goals (Part II): vision boarding</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Eliminating distractions and avoiding procrastination</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Seeking out supplemental resources</a:t>
            </a:r>
            <a:endParaRPr b="0" i="0" sz="1200" u="none" cap="none" strike="noStrike">
              <a:solidFill>
                <a:srgbClr val="000000"/>
              </a:solidFill>
              <a:latin typeface="Arial"/>
              <a:ea typeface="Arial"/>
              <a:cs typeface="Arial"/>
              <a:sym typeface="Arial"/>
            </a:endParaRPr>
          </a:p>
          <a:p>
            <a:pPr indent="-241300" lvl="0" marL="685800" marR="0" rtl="0" algn="l">
              <a:lnSpc>
                <a:spcPct val="100000"/>
              </a:lnSpc>
              <a:spcBef>
                <a:spcPts val="0"/>
              </a:spcBef>
              <a:spcAft>
                <a:spcPts val="0"/>
              </a:spcAft>
              <a:buClr>
                <a:srgbClr val="000000"/>
              </a:buClr>
              <a:buSzPts val="1200"/>
              <a:buFont typeface="Arial"/>
              <a:buAutoNum type="arabicPeriod"/>
            </a:pPr>
            <a:r>
              <a:rPr b="0" i="0" lang="en" sz="1200" u="none" cap="none" strike="noStrike">
                <a:solidFill>
                  <a:srgbClr val="000000"/>
                </a:solidFill>
                <a:latin typeface="Arial"/>
                <a:ea typeface="Arial"/>
                <a:cs typeface="Arial"/>
                <a:sym typeface="Arial"/>
              </a:rPr>
              <a:t>Preparing for final exams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chemeClr val="lt1"/>
              </a:buClr>
              <a:buSzPts val="1500"/>
              <a:buFont typeface="Arial"/>
              <a:buNone/>
            </a:pPr>
            <a:r>
              <a:rPr b="0" i="0" lang="en" sz="1200" u="none" cap="small" strike="noStrike">
                <a:solidFill>
                  <a:srgbClr val="000000"/>
                </a:solidFill>
                <a:latin typeface="Century Gothic"/>
                <a:ea typeface="Century Gothic"/>
                <a:cs typeface="Century Gothic"/>
                <a:sym typeface="Century Gothic"/>
              </a:rPr>
              <a:t> </a:t>
            </a:r>
            <a:endParaRPr b="0" i="0" sz="1200" u="none" cap="small" strike="noStrike">
              <a:solidFill>
                <a:srgbClr val="000000"/>
              </a:solidFill>
              <a:latin typeface="Century Gothic"/>
              <a:ea typeface="Century Gothic"/>
              <a:cs typeface="Century Gothic"/>
              <a:sym typeface="Century Gothic"/>
            </a:endParaRPr>
          </a:p>
        </p:txBody>
      </p:sp>
      <p:pic>
        <p:nvPicPr>
          <p:cNvPr id="912" name="Google Shape;912;p119"/>
          <p:cNvPicPr preferRelativeResize="0"/>
          <p:nvPr/>
        </p:nvPicPr>
        <p:blipFill rotWithShape="1">
          <a:blip r:embed="rId3">
            <a:alphaModFix/>
          </a:blip>
          <a:srcRect b="0" l="0" r="0" t="0"/>
          <a:stretch/>
        </p:blipFill>
        <p:spPr>
          <a:xfrm>
            <a:off x="7820194" y="4472119"/>
            <a:ext cx="950156" cy="30365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7" name="Shape 917"/>
        <p:cNvGrpSpPr/>
        <p:nvPr/>
      </p:nvGrpSpPr>
      <p:grpSpPr>
        <a:xfrm>
          <a:off x="0" y="0"/>
          <a:ext cx="0" cy="0"/>
          <a:chOff x="0" y="0"/>
          <a:chExt cx="0" cy="0"/>
        </a:xfrm>
      </p:grpSpPr>
      <p:sp>
        <p:nvSpPr>
          <p:cNvPr id="918" name="Google Shape;918;p120"/>
          <p:cNvSpPr txBox="1"/>
          <p:nvPr>
            <p:ph type="title"/>
          </p:nvPr>
        </p:nvSpPr>
        <p:spPr>
          <a:xfrm>
            <a:off x="138410" y="0"/>
            <a:ext cx="7429500" cy="1428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2400" u="none" cap="none" strike="noStrike">
                <a:solidFill>
                  <a:srgbClr val="4D9B25"/>
                </a:solidFill>
                <a:latin typeface="Century Gothic"/>
                <a:ea typeface="Century Gothic"/>
                <a:cs typeface="Century Gothic"/>
                <a:sym typeface="Century Gothic"/>
              </a:rPr>
              <a:t>PRELIMINARY OUTCOMES</a:t>
            </a:r>
            <a:endParaRPr b="1" i="0" sz="1500" u="none" cap="none" strike="noStrike">
              <a:solidFill>
                <a:srgbClr val="4D9B25"/>
              </a:solidFill>
              <a:latin typeface="Century Gothic"/>
              <a:ea typeface="Century Gothic"/>
              <a:cs typeface="Century Gothic"/>
              <a:sym typeface="Century Gothic"/>
            </a:endParaRPr>
          </a:p>
        </p:txBody>
      </p:sp>
      <p:sp>
        <p:nvSpPr>
          <p:cNvPr id="919" name="Google Shape;919;p120"/>
          <p:cNvSpPr txBox="1"/>
          <p:nvPr>
            <p:ph idx="1" type="body"/>
          </p:nvPr>
        </p:nvSpPr>
        <p:spPr>
          <a:xfrm>
            <a:off x="375994" y="1540050"/>
            <a:ext cx="4737300" cy="3302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 </a:t>
            </a:r>
            <a:endParaRPr b="0" i="0" sz="1500" u="none" cap="small" strike="noStrike">
              <a:solidFill>
                <a:schemeClr val="lt1"/>
              </a:solidFill>
              <a:latin typeface="Century Gothic"/>
              <a:ea typeface="Century Gothic"/>
              <a:cs typeface="Century Gothic"/>
              <a:sym typeface="Century Gothic"/>
            </a:endParaRPr>
          </a:p>
        </p:txBody>
      </p:sp>
      <p:pic>
        <p:nvPicPr>
          <p:cNvPr id="920" name="Google Shape;920;p120"/>
          <p:cNvPicPr preferRelativeResize="0"/>
          <p:nvPr/>
        </p:nvPicPr>
        <p:blipFill rotWithShape="1">
          <a:blip r:embed="rId3">
            <a:alphaModFix/>
          </a:blip>
          <a:srcRect b="0" l="0" r="0" t="0"/>
          <a:stretch/>
        </p:blipFill>
        <p:spPr>
          <a:xfrm>
            <a:off x="7687538" y="4403831"/>
            <a:ext cx="1022663" cy="326831"/>
          </a:xfrm>
          <a:prstGeom prst="rect">
            <a:avLst/>
          </a:prstGeom>
          <a:noFill/>
          <a:ln>
            <a:noFill/>
          </a:ln>
        </p:spPr>
      </p:pic>
      <p:pic>
        <p:nvPicPr>
          <p:cNvPr id="921" name="Google Shape;921;p120"/>
          <p:cNvPicPr preferRelativeResize="0"/>
          <p:nvPr/>
        </p:nvPicPr>
        <p:blipFill rotWithShape="1">
          <a:blip r:embed="rId4">
            <a:alphaModFix/>
          </a:blip>
          <a:srcRect b="0" l="0" r="0" t="0"/>
          <a:stretch/>
        </p:blipFill>
        <p:spPr>
          <a:xfrm>
            <a:off x="976574" y="1047525"/>
            <a:ext cx="6254950" cy="364872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6" name="Shape 926"/>
        <p:cNvGrpSpPr/>
        <p:nvPr/>
      </p:nvGrpSpPr>
      <p:grpSpPr>
        <a:xfrm>
          <a:off x="0" y="0"/>
          <a:ext cx="0" cy="0"/>
          <a:chOff x="0" y="0"/>
          <a:chExt cx="0" cy="0"/>
        </a:xfrm>
      </p:grpSpPr>
      <p:sp>
        <p:nvSpPr>
          <p:cNvPr id="927" name="Google Shape;927;p121"/>
          <p:cNvSpPr txBox="1"/>
          <p:nvPr>
            <p:ph type="title"/>
          </p:nvPr>
        </p:nvSpPr>
        <p:spPr>
          <a:xfrm>
            <a:off x="173710" y="-182950"/>
            <a:ext cx="7429500" cy="1428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2400" u="none" cap="none" strike="noStrike">
                <a:solidFill>
                  <a:srgbClr val="4D9B25"/>
                </a:solidFill>
                <a:latin typeface="Century Gothic"/>
                <a:ea typeface="Century Gothic"/>
                <a:cs typeface="Century Gothic"/>
                <a:sym typeface="Century Gothic"/>
              </a:rPr>
              <a:t>FEEDBACK FROM HIGH SCHOOL STUDENTS</a:t>
            </a:r>
            <a:endParaRPr b="1" i="0" sz="1500" u="none" cap="none" strike="noStrike">
              <a:solidFill>
                <a:srgbClr val="4D9B25"/>
              </a:solidFill>
              <a:latin typeface="Century Gothic"/>
              <a:ea typeface="Century Gothic"/>
              <a:cs typeface="Century Gothic"/>
              <a:sym typeface="Century Gothic"/>
            </a:endParaRPr>
          </a:p>
        </p:txBody>
      </p:sp>
      <p:sp>
        <p:nvSpPr>
          <p:cNvPr id="928" name="Google Shape;928;p121"/>
          <p:cNvSpPr txBox="1"/>
          <p:nvPr>
            <p:ph idx="1" type="body"/>
          </p:nvPr>
        </p:nvSpPr>
        <p:spPr>
          <a:xfrm>
            <a:off x="173700" y="1106375"/>
            <a:ext cx="8724300" cy="38538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t/>
            </a:r>
            <a:endParaRPr b="0" i="0" sz="1100" u="none" cap="none" strike="noStrike">
              <a:solidFill>
                <a:srgbClr val="2D3B45"/>
              </a:solidFill>
              <a:highlight>
                <a:srgbClr val="FFFFFF"/>
              </a:highlight>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“I chose to take English Composition I at Salem Community College this semester because I knew that taking this course would be </a:t>
            </a:r>
            <a:r>
              <a:rPr b="1" i="0" lang="en" sz="1600" u="none" cap="none" strike="noStrike">
                <a:solidFill>
                  <a:srgbClr val="000000"/>
                </a:solidFill>
                <a:latin typeface="Arial"/>
                <a:ea typeface="Arial"/>
                <a:cs typeface="Arial"/>
                <a:sym typeface="Arial"/>
              </a:rPr>
              <a:t>a great opportunity</a:t>
            </a:r>
            <a:r>
              <a:rPr b="0" i="0" lang="en" sz="1600" u="none" cap="none" strike="noStrike">
                <a:solidFill>
                  <a:srgbClr val="000000"/>
                </a:solidFill>
                <a:latin typeface="Arial"/>
                <a:ea typeface="Arial"/>
                <a:cs typeface="Arial"/>
                <a:sym typeface="Arial"/>
              </a:rPr>
              <a:t> to get it out of the way. Taking this course is showing me what to expect when I actually begin college.”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“I learned so many new terms I was were not familiar with. I learned how to format papers and become a better [writer]; this class has made me find my passion as a future preschool teacher and </a:t>
            </a:r>
            <a:r>
              <a:rPr b="1" i="0" lang="en" sz="1600" u="none" cap="none" strike="noStrike">
                <a:solidFill>
                  <a:srgbClr val="000000"/>
                </a:solidFill>
                <a:latin typeface="Arial"/>
                <a:ea typeface="Arial"/>
                <a:cs typeface="Arial"/>
                <a:sym typeface="Arial"/>
              </a:rPr>
              <a:t>I look forward to coming back</a:t>
            </a:r>
            <a:r>
              <a:rPr b="0" i="0" lang="en" sz="1600" u="none" cap="none" strike="noStrike">
                <a:solidFill>
                  <a:srgbClr val="000000"/>
                </a:solidFill>
                <a:latin typeface="Arial"/>
                <a:ea typeface="Arial"/>
                <a:cs typeface="Arial"/>
                <a:sym typeface="Arial"/>
              </a:rPr>
              <a:t> for my associates degree.”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“I now understand how to write, how to understand questions behind reading, and how to research things thoroughly. Not only that, but it helped me </a:t>
            </a:r>
            <a:r>
              <a:rPr b="1" i="0" lang="en" sz="1600" u="none" cap="none" strike="noStrike">
                <a:solidFill>
                  <a:srgbClr val="000000"/>
                </a:solidFill>
                <a:latin typeface="Arial"/>
                <a:ea typeface="Arial"/>
                <a:cs typeface="Arial"/>
                <a:sym typeface="Arial"/>
              </a:rPr>
              <a:t>develop time management skills</a:t>
            </a:r>
            <a:r>
              <a:rPr b="0" i="0" lang="en"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a:t>
            </a:r>
            <a:r>
              <a:rPr b="1" i="0" lang="en" sz="1600" u="none" cap="none" strike="noStrike">
                <a:solidFill>
                  <a:srgbClr val="000000"/>
                </a:solidFill>
                <a:latin typeface="Arial"/>
                <a:ea typeface="Arial"/>
                <a:cs typeface="Arial"/>
                <a:sym typeface="Arial"/>
              </a:rPr>
              <a:t>I'd recommend doing this</a:t>
            </a:r>
            <a:r>
              <a:rPr b="0" i="0" lang="en" sz="1600" u="none" cap="none" strike="noStrike">
                <a:solidFill>
                  <a:srgbClr val="000000"/>
                </a:solidFill>
                <a:latin typeface="Arial"/>
                <a:ea typeface="Arial"/>
                <a:cs typeface="Arial"/>
                <a:sym typeface="Arial"/>
              </a:rPr>
              <a:t> for any senior to go to a college class during their senior year. Yes it can be a little stressful at times, but </a:t>
            </a:r>
            <a:r>
              <a:rPr b="1" i="0" lang="en" sz="1600" u="none" cap="none" strike="noStrike">
                <a:solidFill>
                  <a:srgbClr val="000000"/>
                </a:solidFill>
                <a:latin typeface="Arial"/>
                <a:ea typeface="Arial"/>
                <a:cs typeface="Arial"/>
                <a:sym typeface="Arial"/>
              </a:rPr>
              <a:t>I absolutely loved this course</a:t>
            </a:r>
            <a:r>
              <a:rPr b="0" i="0" lang="en" sz="1600" u="none" cap="none" strike="noStrike">
                <a:solidFill>
                  <a:srgbClr val="000000"/>
                </a:solidFill>
                <a:latin typeface="Arial"/>
                <a:ea typeface="Arial"/>
                <a:cs typeface="Arial"/>
                <a:sym typeface="Arial"/>
              </a:rPr>
              <a:t>! I'm glad I had the opportunity to take it!”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Arial"/>
              <a:buNone/>
            </a:pPr>
            <a:r>
              <a:t/>
            </a:r>
            <a:endParaRPr b="0" i="0" sz="1600" u="none" cap="none" strike="noStrike">
              <a:solidFill>
                <a:srgbClr val="FFFFFF"/>
              </a:solidFill>
              <a:latin typeface="Arial"/>
              <a:ea typeface="Arial"/>
              <a:cs typeface="Arial"/>
              <a:sym typeface="Arial"/>
            </a:endParaRPr>
          </a:p>
          <a:p>
            <a:pPr indent="0" lvl="0" marL="0" marR="0" rtl="0" algn="l">
              <a:lnSpc>
                <a:spcPct val="100000"/>
              </a:lnSpc>
              <a:spcBef>
                <a:spcPts val="800"/>
              </a:spcBef>
              <a:spcAft>
                <a:spcPts val="0"/>
              </a:spcAft>
              <a:buClr>
                <a:schemeClr val="lt1"/>
              </a:buClr>
              <a:buSzPts val="1500"/>
              <a:buFont typeface="Arial"/>
              <a:buNone/>
            </a:pPr>
            <a:r>
              <a:t/>
            </a:r>
            <a:endParaRPr b="0" i="0" sz="1100" u="none" cap="none" strike="noStrike">
              <a:solidFill>
                <a:srgbClr val="2D3B45"/>
              </a:solidFill>
              <a:highlight>
                <a:srgbClr val="FFFFFF"/>
              </a:highlight>
              <a:latin typeface="Arial"/>
              <a:ea typeface="Arial"/>
              <a:cs typeface="Arial"/>
              <a:sym typeface="Arial"/>
            </a:endParaRPr>
          </a:p>
          <a:p>
            <a:pPr indent="0" lvl="0" marL="0" marR="0" rtl="0" algn="l">
              <a:lnSpc>
                <a:spcPct val="100000"/>
              </a:lnSpc>
              <a:spcBef>
                <a:spcPts val="800"/>
              </a:spcBef>
              <a:spcAft>
                <a:spcPts val="0"/>
              </a:spcAft>
              <a:buClr>
                <a:schemeClr val="lt1"/>
              </a:buClr>
              <a:buSzPts val="1500"/>
              <a:buFont typeface="Arial"/>
              <a:buNone/>
            </a:pPr>
            <a:r>
              <a:t/>
            </a:r>
            <a:endParaRPr b="0" i="0" sz="1100" u="none" cap="none" strike="noStrike">
              <a:solidFill>
                <a:srgbClr val="2D3B45"/>
              </a:solidFill>
              <a:highlight>
                <a:srgbClr val="FFFFFF"/>
              </a:highlight>
              <a:latin typeface="Arial"/>
              <a:ea typeface="Arial"/>
              <a:cs typeface="Arial"/>
              <a:sym typeface="Arial"/>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Add in quote from jason </a:t>
            </a:r>
            <a:endParaRPr b="0" i="0" sz="1500" u="none" cap="small" strike="noStrike">
              <a:solidFill>
                <a:schemeClr val="lt1"/>
              </a:solidFill>
              <a:latin typeface="Century Gothic"/>
              <a:ea typeface="Century Gothic"/>
              <a:cs typeface="Century Gothic"/>
              <a:sym typeface="Century Gothic"/>
            </a:endParaRPr>
          </a:p>
        </p:txBody>
      </p:sp>
      <p:pic>
        <p:nvPicPr>
          <p:cNvPr id="929" name="Google Shape;929;p121"/>
          <p:cNvPicPr preferRelativeResize="0"/>
          <p:nvPr/>
        </p:nvPicPr>
        <p:blipFill rotWithShape="1">
          <a:blip r:embed="rId3">
            <a:alphaModFix/>
          </a:blip>
          <a:srcRect b="0" l="0" r="0" t="0"/>
          <a:stretch/>
        </p:blipFill>
        <p:spPr>
          <a:xfrm>
            <a:off x="7722838" y="4509756"/>
            <a:ext cx="1022663" cy="32683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sp>
        <p:nvSpPr>
          <p:cNvPr id="934" name="Google Shape;934;p122"/>
          <p:cNvSpPr txBox="1"/>
          <p:nvPr>
            <p:ph type="title"/>
          </p:nvPr>
        </p:nvSpPr>
        <p:spPr>
          <a:xfrm>
            <a:off x="856060" y="457200"/>
            <a:ext cx="7429500" cy="142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0" i="0" lang="en" sz="2400" u="none" cap="none" strike="noStrike">
                <a:solidFill>
                  <a:schemeClr val="lt1"/>
                </a:solidFill>
                <a:latin typeface="Century Gothic"/>
                <a:ea typeface="Century Gothic"/>
                <a:cs typeface="Century Gothic"/>
                <a:sym typeface="Century Gothic"/>
              </a:rPr>
              <a:t>QUESTIONS FOR THE PANEL</a:t>
            </a:r>
            <a:endParaRPr b="0" i="0" sz="11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pic>
        <p:nvPicPr>
          <p:cNvPr id="606" name="Google Shape;606;p87"/>
          <p:cNvPicPr preferRelativeResize="0"/>
          <p:nvPr/>
        </p:nvPicPr>
        <p:blipFill rotWithShape="1">
          <a:blip r:embed="rId3">
            <a:alphaModFix/>
          </a:blip>
          <a:srcRect b="0" l="0" r="0" t="0"/>
          <a:stretch/>
        </p:blipFill>
        <p:spPr>
          <a:xfrm>
            <a:off x="0" y="0"/>
            <a:ext cx="9143998"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pic>
        <p:nvPicPr>
          <p:cNvPr id="939" name="Google Shape;939;p123"/>
          <p:cNvPicPr preferRelativeResize="0"/>
          <p:nvPr/>
        </p:nvPicPr>
        <p:blipFill rotWithShape="1">
          <a:blip r:embed="rId3">
            <a:alphaModFix/>
          </a:blip>
          <a:srcRect b="0" l="0" r="0" t="0"/>
          <a:stretch/>
        </p:blipFill>
        <p:spPr>
          <a:xfrm>
            <a:off x="149638" y="256154"/>
            <a:ext cx="8845545" cy="42688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3" name="Shape 943"/>
        <p:cNvGrpSpPr/>
        <p:nvPr/>
      </p:nvGrpSpPr>
      <p:grpSpPr>
        <a:xfrm>
          <a:off x="0" y="0"/>
          <a:ext cx="0" cy="0"/>
          <a:chOff x="0" y="0"/>
          <a:chExt cx="0" cy="0"/>
        </a:xfrm>
      </p:grpSpPr>
      <p:sp>
        <p:nvSpPr>
          <p:cNvPr id="944" name="Google Shape;944;p124"/>
          <p:cNvSpPr txBox="1"/>
          <p:nvPr>
            <p:ph type="title"/>
          </p:nvPr>
        </p:nvSpPr>
        <p:spPr>
          <a:xfrm>
            <a:off x="285750" y="226925"/>
            <a:ext cx="8555700" cy="4706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1400" u="none" cap="none" strike="noStrike">
                <a:solidFill>
                  <a:schemeClr val="dk1"/>
                </a:solidFill>
                <a:latin typeface="Arial"/>
                <a:ea typeface="Arial"/>
                <a:cs typeface="Arial"/>
                <a:sym typeface="Arial"/>
              </a:rPr>
              <a:t>Possible steps to consider</a:t>
            </a:r>
            <a:r>
              <a:rPr b="0" i="0" lang="en"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Create the curriculum to incorporate the co-requisite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Develop job description for the position that will teach this course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Review college level ALP data</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Contact local high schools to see if they wish to participate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Work with Admissions/School Relations department on campus to determine via high school partners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Investigate transportation options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Locate space on campus/high school</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Find financial resources to help with this idea</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Decide what measures can be used to determine who qualifies to participate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Investigate what credentials are possible for those who can teach the course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Investigate any software that can be used in this setting</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Determine additional interventions that can be incorporated to help students succeed</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Find out what the needs are of the local high schools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Work with Marketing to develop program materials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Determine where at the college this program should be housed</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Develop an application and determine what data/information should be collected</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Decide who should serve on the college’s strategic team to create this program</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Determine who can help champion this initiative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Decide how to register students for the course (are they an official student with your college or not?)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Determine how to bill for the course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Determine how you will collect success data</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rPr b="0" i="0" lang="en" sz="1200" u="none" cap="none" strike="noStrike">
                <a:solidFill>
                  <a:schemeClr val="dk1"/>
                </a:solidFill>
                <a:latin typeface="Arial"/>
                <a:ea typeface="Arial"/>
                <a:cs typeface="Arial"/>
                <a:sym typeface="Arial"/>
              </a:rPr>
              <a:t>Create a plan to show college departments the need for such a program (buy-in/ROI)</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Century Gothic"/>
              <a:buNone/>
            </a:pPr>
            <a:r>
              <a:t/>
            </a:r>
            <a:endParaRPr b="0" i="0" sz="1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8" name="Shape 948"/>
        <p:cNvGrpSpPr/>
        <p:nvPr/>
      </p:nvGrpSpPr>
      <p:grpSpPr>
        <a:xfrm>
          <a:off x="0" y="0"/>
          <a:ext cx="0" cy="0"/>
          <a:chOff x="0" y="0"/>
          <a:chExt cx="0" cy="0"/>
        </a:xfrm>
      </p:grpSpPr>
      <p:sp>
        <p:nvSpPr>
          <p:cNvPr id="949" name="Google Shape;949;p125"/>
          <p:cNvSpPr txBox="1"/>
          <p:nvPr>
            <p:ph type="title"/>
          </p:nvPr>
        </p:nvSpPr>
        <p:spPr>
          <a:xfrm>
            <a:off x="856060" y="134874"/>
            <a:ext cx="7429498" cy="142875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1" i="0" lang="en" sz="2400" u="none" cap="none" strike="noStrike">
                <a:solidFill>
                  <a:schemeClr val="lt1"/>
                </a:solidFill>
                <a:latin typeface="Century Gothic"/>
                <a:ea typeface="Century Gothic"/>
                <a:cs typeface="Century Gothic"/>
                <a:sym typeface="Century Gothic"/>
              </a:rPr>
              <a:t>THANK YOU</a:t>
            </a:r>
            <a:endParaRPr b="0" i="0" sz="1100" u="none" cap="none" strike="noStrike">
              <a:solidFill>
                <a:schemeClr val="lt1"/>
              </a:solidFill>
              <a:latin typeface="Century Gothic"/>
              <a:ea typeface="Century Gothic"/>
              <a:cs typeface="Century Gothic"/>
              <a:sym typeface="Century Gothic"/>
            </a:endParaRPr>
          </a:p>
        </p:txBody>
      </p:sp>
      <p:sp>
        <p:nvSpPr>
          <p:cNvPr id="950" name="Google Shape;950;p125"/>
          <p:cNvSpPr txBox="1"/>
          <p:nvPr>
            <p:ph idx="1" type="body"/>
          </p:nvPr>
        </p:nvSpPr>
        <p:spPr>
          <a:xfrm>
            <a:off x="856060" y="1563624"/>
            <a:ext cx="7429498" cy="3483864"/>
          </a:xfrm>
          <a:prstGeom prst="rect">
            <a:avLst/>
          </a:prstGeom>
          <a:noFill/>
          <a:ln>
            <a:noFill/>
          </a:ln>
        </p:spPr>
        <p:txBody>
          <a:bodyPr anchorCtr="0" anchor="ctr" bIns="34275" lIns="68575" spcFirstLastPara="1" rIns="68575" wrap="square" tIns="34275">
            <a:noAutofit/>
          </a:bodyPr>
          <a:lstStyle/>
          <a:p>
            <a:pPr indent="-209550" lvl="0" marL="2159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Denise-Marie Coulter:  Dean of Liberal Studies, Atlantic Cape Community College </a:t>
            </a:r>
            <a:r>
              <a:rPr b="0" i="0" lang="en" sz="1500" u="sng" cap="small" strike="noStrike">
                <a:solidFill>
                  <a:schemeClr val="hlink"/>
                </a:solidFill>
                <a:latin typeface="Century Gothic"/>
                <a:ea typeface="Century Gothic"/>
                <a:cs typeface="Century Gothic"/>
                <a:sym typeface="Century Gothic"/>
                <a:hlinkClick r:id="rId3"/>
              </a:rPr>
              <a:t>dcoulter@atlantic.edu</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Henry Jackson:  Executive Director of Academic Success, Ocean County College  </a:t>
            </a:r>
            <a:r>
              <a:rPr b="0" i="0" lang="en" sz="1500" u="sng" cap="small" strike="noStrike">
                <a:solidFill>
                  <a:schemeClr val="hlink"/>
                </a:solidFill>
                <a:latin typeface="Century Gothic"/>
                <a:ea typeface="Century Gothic"/>
                <a:cs typeface="Century Gothic"/>
                <a:sym typeface="Century Gothic"/>
                <a:hlinkClick r:id="rId4"/>
              </a:rPr>
              <a:t>hjackson@ocean.edu</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Heather Jennings:  Professor of Psychology, Mercer County Community College  </a:t>
            </a:r>
            <a:r>
              <a:rPr b="0" i="0" lang="en" sz="1500" u="sng" cap="small" strike="noStrike">
                <a:solidFill>
                  <a:schemeClr val="hlink"/>
                </a:solidFill>
                <a:latin typeface="Century Gothic"/>
                <a:ea typeface="Century Gothic"/>
                <a:cs typeface="Century Gothic"/>
                <a:sym typeface="Century Gothic"/>
                <a:hlinkClick r:id="rId5"/>
              </a:rPr>
              <a:t>jenningh@mccc.edu</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Marva Mack:  Associate Dean Pre-College Readiness Programs and Initiatives, Essex County College  </a:t>
            </a:r>
            <a:r>
              <a:rPr b="0" i="0" lang="en" sz="1500" u="sng" cap="small" strike="noStrike">
                <a:solidFill>
                  <a:schemeClr val="hlink"/>
                </a:solidFill>
                <a:latin typeface="Century Gothic"/>
                <a:ea typeface="Century Gothic"/>
                <a:cs typeface="Century Gothic"/>
                <a:sym typeface="Century Gothic"/>
                <a:hlinkClick r:id="rId6"/>
              </a:rPr>
              <a:t>mack@essex.edu</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Jennifer Martin:  Associate Professor of English, Salem Community College  </a:t>
            </a:r>
            <a:r>
              <a:rPr b="0" i="0" lang="en" sz="1500" u="sng" cap="small" strike="noStrike">
                <a:solidFill>
                  <a:schemeClr val="hlink"/>
                </a:solidFill>
                <a:latin typeface="Century Gothic"/>
                <a:ea typeface="Century Gothic"/>
                <a:cs typeface="Century Gothic"/>
                <a:sym typeface="Century Gothic"/>
                <a:hlinkClick r:id="rId7"/>
              </a:rPr>
              <a:t>jmartin@salemcc.edu</a:t>
            </a:r>
            <a:endParaRPr b="0" i="0" sz="1500" u="none" cap="small" strike="noStrike">
              <a:solidFill>
                <a:schemeClr val="lt1"/>
              </a:solidFill>
              <a:latin typeface="Century Gothic"/>
              <a:ea typeface="Century Gothic"/>
              <a:cs typeface="Century Gothic"/>
              <a:sym typeface="Century Gothic"/>
            </a:endParaRPr>
          </a:p>
          <a:p>
            <a:pPr indent="-209550" lvl="0" marL="215900" marR="0" rtl="0" algn="l">
              <a:lnSpc>
                <a:spcPct val="100000"/>
              </a:lnSpc>
              <a:spcBef>
                <a:spcPts val="8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Donna Rogalski:  Assistant Director, NJ Center for Student Success  </a:t>
            </a:r>
            <a:r>
              <a:rPr b="0" i="0" lang="en" sz="1500" u="sng" cap="small" strike="noStrike">
                <a:solidFill>
                  <a:schemeClr val="hlink"/>
                </a:solidFill>
                <a:latin typeface="Century Gothic"/>
                <a:ea typeface="Century Gothic"/>
                <a:cs typeface="Century Gothic"/>
                <a:sym typeface="Century Gothic"/>
                <a:hlinkClick r:id="rId8"/>
              </a:rPr>
              <a:t>drogalski@njccc.org</a:t>
            </a:r>
            <a:endParaRPr b="0" i="0" sz="1500" u="none" cap="small" strike="noStrike">
              <a:solidFill>
                <a:schemeClr val="lt1"/>
              </a:solidFill>
              <a:latin typeface="Century Gothic"/>
              <a:ea typeface="Century Gothic"/>
              <a:cs typeface="Century Gothic"/>
              <a:sym typeface="Century Gothic"/>
            </a:endParaRPr>
          </a:p>
          <a:p>
            <a:pPr indent="-114300" lvl="0" marL="215900" marR="0" rtl="0" algn="l">
              <a:lnSpc>
                <a:spcPct val="100000"/>
              </a:lnSpc>
              <a:spcBef>
                <a:spcPts val="800"/>
              </a:spcBef>
              <a:spcAft>
                <a:spcPts val="0"/>
              </a:spcAft>
              <a:buClr>
                <a:schemeClr val="lt1"/>
              </a:buClr>
              <a:buSzPts val="1500"/>
              <a:buFont typeface="Arial"/>
              <a:buNone/>
            </a:pPr>
            <a:r>
              <a:t/>
            </a:r>
            <a:endParaRPr b="0" i="0" sz="1500" u="none" cap="small"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88"/>
          <p:cNvSpPr txBox="1"/>
          <p:nvPr>
            <p:ph idx="1" type="body"/>
          </p:nvPr>
        </p:nvSpPr>
        <p:spPr>
          <a:xfrm>
            <a:off x="856050" y="1763150"/>
            <a:ext cx="7429500" cy="3234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300"/>
              </a:spcBef>
              <a:spcAft>
                <a:spcPts val="0"/>
              </a:spcAft>
              <a:buClr>
                <a:schemeClr val="lt1"/>
              </a:buClr>
              <a:buSzPts val="1500"/>
              <a:buFont typeface="Arial"/>
              <a:buNone/>
            </a:pPr>
            <a:r>
              <a:rPr b="0" i="0" lang="en" sz="1800" u="none" cap="small" strike="noStrike">
                <a:solidFill>
                  <a:schemeClr val="lt1"/>
                </a:solidFill>
                <a:latin typeface="Century Gothic"/>
                <a:ea typeface="Century Gothic"/>
                <a:cs typeface="Century Gothic"/>
                <a:sym typeface="Century Gothic"/>
              </a:rPr>
              <a:t>COLLEGE READINESS NOW IV</a:t>
            </a:r>
            <a:endParaRPr b="0" i="0" sz="18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50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4th year of the non-competitive grant - fiscal year cycle</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Serves current 11th and 12th grade high school students</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Primarily for those living below the poverty line</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Should be at no cost to the student</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To get students college ready in math and/or English (eliminate developmental ed)</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Must show a collaboration with the high school</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Must also include a student success component</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Can take place at high school or college</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Can use multiple measures to decide eligibility</a:t>
            </a:r>
            <a:endParaRPr b="0" i="0" sz="1500" u="none" cap="small" strike="noStrike">
              <a:solidFill>
                <a:schemeClr val="lt1"/>
              </a:solidFill>
              <a:latin typeface="Century Gothic"/>
              <a:ea typeface="Century Gothic"/>
              <a:cs typeface="Century Gothic"/>
              <a:sym typeface="Century Gothic"/>
            </a:endParaRPr>
          </a:p>
          <a:p>
            <a:pPr indent="-323850" lvl="0" marL="457200" marR="0" rtl="0" algn="l">
              <a:lnSpc>
                <a:spcPct val="100000"/>
              </a:lnSpc>
              <a:spcBef>
                <a:spcPts val="0"/>
              </a:spcBef>
              <a:spcAft>
                <a:spcPts val="0"/>
              </a:spcAft>
              <a:buClr>
                <a:schemeClr val="lt1"/>
              </a:buClr>
              <a:buSzPts val="1500"/>
              <a:buFont typeface="Arial"/>
              <a:buChar char="•"/>
            </a:pPr>
            <a:r>
              <a:rPr b="0" i="0" lang="en" sz="1500" u="none" cap="small" strike="noStrike">
                <a:solidFill>
                  <a:schemeClr val="lt1"/>
                </a:solidFill>
                <a:latin typeface="Century Gothic"/>
                <a:ea typeface="Century Gothic"/>
                <a:cs typeface="Century Gothic"/>
                <a:sym typeface="Century Gothic"/>
              </a:rPr>
              <a:t>Can be delivered in any format:  traditional dev. ed. options or ALP</a:t>
            </a:r>
            <a:endParaRPr b="0" i="0" sz="1500" u="none" cap="small" strike="noStrike">
              <a:solidFill>
                <a:schemeClr val="lt1"/>
              </a:solidFill>
              <a:latin typeface="Century Gothic"/>
              <a:ea typeface="Century Gothic"/>
              <a:cs typeface="Century Gothic"/>
              <a:sym typeface="Century Gothic"/>
            </a:endParaRPr>
          </a:p>
        </p:txBody>
      </p:sp>
      <p:pic>
        <p:nvPicPr>
          <p:cNvPr id="612" name="Google Shape;612;p88"/>
          <p:cNvPicPr preferRelativeResize="0"/>
          <p:nvPr/>
        </p:nvPicPr>
        <p:blipFill rotWithShape="1">
          <a:blip r:embed="rId3">
            <a:alphaModFix/>
          </a:blip>
          <a:srcRect b="0" l="0" r="0" t="0"/>
          <a:stretch/>
        </p:blipFill>
        <p:spPr>
          <a:xfrm>
            <a:off x="496225" y="352625"/>
            <a:ext cx="8151551" cy="112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89"/>
          <p:cNvSpPr txBox="1"/>
          <p:nvPr>
            <p:ph type="title"/>
          </p:nvPr>
        </p:nvSpPr>
        <p:spPr>
          <a:xfrm>
            <a:off x="92597" y="457200"/>
            <a:ext cx="8192852" cy="1428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2400"/>
              <a:buFont typeface="Century Gothic"/>
              <a:buNone/>
            </a:pPr>
            <a:r>
              <a:rPr b="0" i="0" lang="en" sz="2400" u="none" cap="none" strike="noStrike">
                <a:solidFill>
                  <a:schemeClr val="lt1"/>
                </a:solidFill>
                <a:latin typeface="Century Gothic"/>
                <a:ea typeface="Century Gothic"/>
                <a:cs typeface="Century Gothic"/>
                <a:sym typeface="Century Gothic"/>
              </a:rPr>
              <a:t>Panelists</a:t>
            </a:r>
            <a:endParaRPr b="0" i="0" sz="2400" u="none" cap="none" strike="noStrike">
              <a:solidFill>
                <a:schemeClr val="lt1"/>
              </a:solidFill>
              <a:latin typeface="Century Gothic"/>
              <a:ea typeface="Century Gothic"/>
              <a:cs typeface="Century Gothic"/>
              <a:sym typeface="Century Gothic"/>
            </a:endParaRPr>
          </a:p>
        </p:txBody>
      </p:sp>
      <p:sp>
        <p:nvSpPr>
          <p:cNvPr id="618" name="Google Shape;618;p89"/>
          <p:cNvSpPr txBox="1"/>
          <p:nvPr>
            <p:ph idx="1" type="body"/>
          </p:nvPr>
        </p:nvSpPr>
        <p:spPr>
          <a:xfrm>
            <a:off x="105826" y="1400100"/>
            <a:ext cx="9038173" cy="2343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Denise-Marie Coulter:  Dean of Liberal Studies, Atlantic Cape Community College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Henry Jackson:  Executive Director of Academic Success, Ocean County College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Heather Jennings:  Professor of Psychology, Mercer County Community College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Marva Mack:  Associate Dean Pre-College Readiness Programs and Initiatives, Essex County College  </a:t>
            </a:r>
            <a:endParaRPr b="0" i="0" sz="1500" u="none" cap="small" strike="noStrike">
              <a:solidFill>
                <a:schemeClr val="lt1"/>
              </a:solidFill>
              <a:latin typeface="Century Gothic"/>
              <a:ea typeface="Century Gothic"/>
              <a:cs typeface="Century Gothic"/>
              <a:sym typeface="Century Gothic"/>
            </a:endParaRPr>
          </a:p>
          <a:p>
            <a:pPr indent="0" lvl="0" marL="0" marR="0" rtl="0" algn="l">
              <a:lnSpc>
                <a:spcPct val="100000"/>
              </a:lnSpc>
              <a:spcBef>
                <a:spcPts val="800"/>
              </a:spcBef>
              <a:spcAft>
                <a:spcPts val="0"/>
              </a:spcAft>
              <a:buClr>
                <a:schemeClr val="lt1"/>
              </a:buClr>
              <a:buSzPts val="1500"/>
              <a:buFont typeface="Arial"/>
              <a:buNone/>
            </a:pPr>
            <a:r>
              <a:rPr b="0" i="0" lang="en" sz="1500" u="none" cap="small" strike="noStrike">
                <a:solidFill>
                  <a:schemeClr val="lt1"/>
                </a:solidFill>
                <a:latin typeface="Century Gothic"/>
                <a:ea typeface="Century Gothic"/>
                <a:cs typeface="Century Gothic"/>
                <a:sym typeface="Century Gothic"/>
              </a:rPr>
              <a:t>Jennifer Martin:  Associate Professor of English, Salem Community College  </a:t>
            </a:r>
            <a:endParaRPr b="0" i="0" sz="1500" u="none" cap="small"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90"/>
          <p:cNvSpPr txBox="1"/>
          <p:nvPr>
            <p:ph idx="1" type="body"/>
          </p:nvPr>
        </p:nvSpPr>
        <p:spPr>
          <a:xfrm>
            <a:off x="457200" y="457201"/>
            <a:ext cx="8229600" cy="314325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0"/>
              </a:spcBef>
              <a:spcAft>
                <a:spcPts val="0"/>
              </a:spcAft>
              <a:buClr>
                <a:schemeClr val="dk1"/>
              </a:buClr>
              <a:buSzPts val="2400"/>
              <a:buFont typeface="Arial"/>
              <a:buNone/>
            </a:pPr>
            <a:r>
              <a:rPr b="1" i="0" lang="en" sz="1400" u="none" cap="none" strike="noStrike">
                <a:solidFill>
                  <a:schemeClr val="dk1"/>
                </a:solidFill>
                <a:latin typeface="Calibri"/>
                <a:ea typeface="Calibri"/>
                <a:cs typeface="Calibri"/>
                <a:sym typeface="Calibri"/>
              </a:rPr>
              <a:t>Challenges:</a:t>
            </a:r>
            <a:endParaRPr b="0" i="0" sz="1400" u="none" cap="none" strike="noStrike">
              <a:solidFill>
                <a:schemeClr val="dk1"/>
              </a:solidFill>
              <a:latin typeface="Calibri"/>
              <a:ea typeface="Calibri"/>
              <a:cs typeface="Calibri"/>
              <a:sym typeface="Calibri"/>
            </a:endParaRPr>
          </a:p>
          <a:p>
            <a:pPr indent="0" lvl="0" marL="57150" marR="0" rtl="0" algn="l">
              <a:lnSpc>
                <a:spcPct val="90000"/>
              </a:lnSpc>
              <a:spcBef>
                <a:spcPts val="400"/>
              </a:spcBef>
              <a:spcAft>
                <a:spcPts val="0"/>
              </a:spcAft>
              <a:buClr>
                <a:schemeClr val="dk1"/>
              </a:buClr>
              <a:buSzPts val="2000"/>
              <a:buFont typeface="Arial"/>
              <a:buNone/>
            </a:pPr>
            <a:r>
              <a:rPr b="0" i="0" lang="en" sz="1400" u="none" cap="none" strike="noStrike">
                <a:solidFill>
                  <a:schemeClr val="dk1"/>
                </a:solidFill>
                <a:latin typeface="Calibri"/>
                <a:ea typeface="Calibri"/>
                <a:cs typeface="Calibri"/>
                <a:sym typeface="Calibri"/>
              </a:rPr>
              <a:t>College English Faculty Reservations:</a:t>
            </a:r>
            <a:endParaRPr b="0" i="0" sz="1400" u="none" cap="none" strike="noStrike">
              <a:solidFill>
                <a:schemeClr val="dk1"/>
              </a:solidFill>
              <a:latin typeface="Calibri"/>
              <a:ea typeface="Calibri"/>
              <a:cs typeface="Calibri"/>
              <a:sym typeface="Calibri"/>
            </a:endParaRPr>
          </a:p>
          <a:p>
            <a:pPr indent="-419100" lvl="0" marL="51435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Could ALP be authentically replicated at the high school?</a:t>
            </a:r>
            <a:endParaRPr b="0" i="0" sz="1400" u="none" cap="none" strike="noStrike">
              <a:solidFill>
                <a:schemeClr val="dk1"/>
              </a:solidFill>
              <a:latin typeface="Calibri"/>
              <a:ea typeface="Calibri"/>
              <a:cs typeface="Calibri"/>
              <a:sym typeface="Calibri"/>
            </a:endParaRPr>
          </a:p>
          <a:p>
            <a:pPr indent="-419100" lvl="0" marL="51435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Could students be placed via multiple measures?</a:t>
            </a:r>
            <a:endParaRPr b="0" i="0" sz="1400" u="none" cap="none" strike="noStrike">
              <a:solidFill>
                <a:schemeClr val="dk1"/>
              </a:solidFill>
              <a:latin typeface="Calibri"/>
              <a:ea typeface="Calibri"/>
              <a:cs typeface="Calibri"/>
              <a:sym typeface="Calibri"/>
            </a:endParaRPr>
          </a:p>
          <a:p>
            <a:pPr indent="0" lvl="0" marL="57150" marR="0" rtl="0" algn="l">
              <a:lnSpc>
                <a:spcPct val="90000"/>
              </a:lnSpc>
              <a:spcBef>
                <a:spcPts val="400"/>
              </a:spcBef>
              <a:spcAft>
                <a:spcPts val="0"/>
              </a:spcAft>
              <a:buClr>
                <a:schemeClr val="dk1"/>
              </a:buClr>
              <a:buSzPts val="2000"/>
              <a:buFont typeface="Arial"/>
              <a:buNone/>
            </a:pPr>
            <a:r>
              <a:rPr b="0" i="0" lang="en" sz="1400" u="none" cap="none" strike="noStrike">
                <a:solidFill>
                  <a:schemeClr val="dk1"/>
                </a:solidFill>
                <a:latin typeface="Calibri"/>
                <a:ea typeface="Calibri"/>
                <a:cs typeface="Calibri"/>
                <a:sym typeface="Calibri"/>
              </a:rPr>
              <a:t>High School Worries</a:t>
            </a:r>
            <a:endParaRPr b="0" i="0" sz="1400" u="none" cap="none" strike="noStrike">
              <a:solidFill>
                <a:schemeClr val="dk1"/>
              </a:solidFill>
              <a:latin typeface="Calibri"/>
              <a:ea typeface="Calibri"/>
              <a:cs typeface="Calibri"/>
              <a:sym typeface="Calibri"/>
            </a:endParaRPr>
          </a:p>
          <a:p>
            <a:pPr indent="-304800" lvl="0" marL="3429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Once the HS year is programmed, it’s difficult to make adjustments</a:t>
            </a:r>
            <a:endParaRPr b="0" i="0" sz="1400" u="none" cap="none" strike="noStrike">
              <a:solidFill>
                <a:schemeClr val="dk1"/>
              </a:solidFill>
              <a:latin typeface="Calibri"/>
              <a:ea typeface="Calibri"/>
              <a:cs typeface="Calibri"/>
              <a:sym typeface="Calibri"/>
            </a:endParaRPr>
          </a:p>
          <a:p>
            <a:pPr indent="-304800" lvl="0" marL="3429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“Jump Start” testing didn’t take place until January/February</a:t>
            </a:r>
            <a:endParaRPr b="0" i="0" sz="1400" u="none" cap="none" strike="noStrike">
              <a:solidFill>
                <a:schemeClr val="dk1"/>
              </a:solidFill>
              <a:latin typeface="Calibri"/>
              <a:ea typeface="Calibri"/>
              <a:cs typeface="Calibri"/>
              <a:sym typeface="Calibri"/>
            </a:endParaRPr>
          </a:p>
          <a:p>
            <a:pPr indent="-304800" lvl="0" marL="3429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Students engaged in extracurricular activities could not participate</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480"/>
              </a:spcBef>
              <a:spcAft>
                <a:spcPts val="0"/>
              </a:spcAft>
              <a:buClr>
                <a:schemeClr val="dk1"/>
              </a:buClr>
              <a:buSzPts val="2400"/>
              <a:buFont typeface="Arial"/>
              <a:buNone/>
            </a:pPr>
            <a:r>
              <a:rPr b="1" i="0" lang="en" sz="1400" u="none" cap="none" strike="noStrike">
                <a:solidFill>
                  <a:schemeClr val="dk1"/>
                </a:solidFill>
                <a:latin typeface="Calibri"/>
                <a:ea typeface="Calibri"/>
                <a:cs typeface="Calibri"/>
                <a:sym typeface="Calibri"/>
              </a:rPr>
              <a:t>Resolutions:</a:t>
            </a:r>
            <a:endParaRPr b="0" i="0" sz="1400" u="none" cap="none" strike="noStrike">
              <a:solidFill>
                <a:schemeClr val="dk1"/>
              </a:solidFill>
              <a:latin typeface="Calibri"/>
              <a:ea typeface="Calibri"/>
              <a:cs typeface="Calibri"/>
              <a:sym typeface="Calibri"/>
            </a:endParaRPr>
          </a:p>
          <a:p>
            <a:pPr indent="-304800" lvl="0" marL="3429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Dyad hybrid. ALP met on Tues. &amp; ENGL101 met on Thurs. Additional assignments completed through CMS</a:t>
            </a:r>
            <a:endParaRPr b="0" i="0" sz="1400" u="none" cap="none" strike="noStrike">
              <a:solidFill>
                <a:schemeClr val="dk1"/>
              </a:solidFill>
              <a:latin typeface="Calibri"/>
              <a:ea typeface="Calibri"/>
              <a:cs typeface="Calibri"/>
              <a:sym typeface="Calibri"/>
            </a:endParaRPr>
          </a:p>
          <a:p>
            <a:pPr indent="-304800" lvl="0" marL="3429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Met after school on the HS campus for 12 weeks (March through May)</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91"/>
          <p:cNvSpPr txBox="1"/>
          <p:nvPr/>
        </p:nvSpPr>
        <p:spPr>
          <a:xfrm>
            <a:off x="1371600" y="4343400"/>
            <a:ext cx="4343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E5595"/>
                </a:solidFill>
                <a:latin typeface="Calibri"/>
                <a:ea typeface="Calibri"/>
                <a:cs typeface="Calibri"/>
                <a:sym typeface="Calibri"/>
              </a:rPr>
              <a:t>Dr. Denise-Marie Coulter</a:t>
            </a:r>
            <a:endParaRPr b="0" i="0" sz="1400" u="none" cap="none" strike="noStrike">
              <a:solidFill>
                <a:srgbClr val="1E559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E5595"/>
                </a:solidFill>
                <a:latin typeface="Calibri"/>
                <a:ea typeface="Calibri"/>
                <a:cs typeface="Calibri"/>
                <a:sym typeface="Calibri"/>
              </a:rPr>
              <a:t>Dean of Liberal Studies</a:t>
            </a:r>
            <a:endParaRPr b="0" i="0" sz="1400" u="none" cap="none" strike="noStrike">
              <a:solidFill>
                <a:srgbClr val="1E5595"/>
              </a:solidFill>
              <a:latin typeface="Calibri"/>
              <a:ea typeface="Calibri"/>
              <a:cs typeface="Calibri"/>
              <a:sym typeface="Calibri"/>
            </a:endParaRPr>
          </a:p>
        </p:txBody>
      </p:sp>
      <p:sp>
        <p:nvSpPr>
          <p:cNvPr id="629" name="Google Shape;629;p91"/>
          <p:cNvSpPr txBox="1"/>
          <p:nvPr>
            <p:ph idx="1" type="body"/>
          </p:nvPr>
        </p:nvSpPr>
        <p:spPr>
          <a:xfrm>
            <a:off x="436546" y="474895"/>
            <a:ext cx="8229600" cy="3200401"/>
          </a:xfrm>
          <a:prstGeom prst="rect">
            <a:avLst/>
          </a:prstGeom>
          <a:noFill/>
          <a:ln>
            <a:noFill/>
          </a:ln>
        </p:spPr>
        <p:txBody>
          <a:bodyPr anchorCtr="0" anchor="t" bIns="45700" lIns="91425" spcFirstLastPara="1" rIns="91425" wrap="square" tIns="45700">
            <a:noAutofit/>
          </a:bodyPr>
          <a:lstStyle/>
          <a:p>
            <a:pPr indent="-304800" lvl="0" marL="342900" marR="0" rtl="0" algn="l">
              <a:lnSpc>
                <a:spcPct val="80000"/>
              </a:lnSpc>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Held Information Session for Students and Parents</a:t>
            </a:r>
            <a:endParaRPr b="0" i="0" sz="1800" u="none" cap="none" strike="noStrike">
              <a:solidFill>
                <a:schemeClr val="dk1"/>
              </a:solidFill>
              <a:latin typeface="Calibri"/>
              <a:ea typeface="Calibri"/>
              <a:cs typeface="Calibri"/>
              <a:sym typeface="Calibri"/>
            </a:endParaRPr>
          </a:p>
          <a:p>
            <a:pPr indent="-304800" lvl="0" marL="342900" marR="0" rtl="0" algn="l">
              <a:lnSpc>
                <a:spcPct val="80000"/>
              </a:lnSpc>
              <a:spcBef>
                <a:spcPts val="48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Instructor: current English adjunct  </a:t>
            </a:r>
            <a:endParaRPr b="0" i="0" sz="1800" u="none" cap="none" strike="noStrike">
              <a:solidFill>
                <a:schemeClr val="dk1"/>
              </a:solidFill>
              <a:latin typeface="Calibri"/>
              <a:ea typeface="Calibri"/>
              <a:cs typeface="Calibri"/>
              <a:sym typeface="Calibri"/>
            </a:endParaRPr>
          </a:p>
          <a:p>
            <a:pPr indent="-273050" lvl="1" marL="742950" marR="0" rtl="0" algn="l">
              <a:lnSpc>
                <a:spcPct val="8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Trained in delivering ALP courses</a:t>
            </a:r>
            <a:endParaRPr b="0" i="0" sz="1800" u="none" cap="none" strike="noStrike">
              <a:solidFill>
                <a:schemeClr val="dk1"/>
              </a:solidFill>
              <a:latin typeface="Calibri"/>
              <a:ea typeface="Calibri"/>
              <a:cs typeface="Calibri"/>
              <a:sym typeface="Calibri"/>
            </a:endParaRPr>
          </a:p>
          <a:p>
            <a:pPr indent="-273050" lvl="1" marL="742950" marR="0" rtl="0" algn="l">
              <a:lnSpc>
                <a:spcPct val="8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Former HS Special Education Teacher</a:t>
            </a:r>
            <a:endParaRPr b="0" i="0" sz="1800" u="none" cap="none" strike="noStrike">
              <a:solidFill>
                <a:schemeClr val="dk1"/>
              </a:solidFill>
              <a:latin typeface="Calibri"/>
              <a:ea typeface="Calibri"/>
              <a:cs typeface="Calibri"/>
              <a:sym typeface="Calibri"/>
            </a:endParaRPr>
          </a:p>
          <a:p>
            <a:pPr indent="-304800" lvl="0" marL="342900" marR="0" rtl="0" algn="l">
              <a:lnSpc>
                <a:spcPct val="80000"/>
              </a:lnSpc>
              <a:spcBef>
                <a:spcPts val="48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Periodic visits from college representatives:</a:t>
            </a:r>
            <a:endParaRPr b="0" i="0" sz="1800" u="none" cap="none" strike="noStrike">
              <a:solidFill>
                <a:schemeClr val="dk1"/>
              </a:solidFill>
              <a:latin typeface="Calibri"/>
              <a:ea typeface="Calibri"/>
              <a:cs typeface="Calibri"/>
              <a:sym typeface="Calibri"/>
            </a:endParaRPr>
          </a:p>
          <a:p>
            <a:pPr indent="-298450" lvl="1" marL="742950" marR="0" rtl="0" algn="l">
              <a:lnSpc>
                <a:spcPct val="80000"/>
              </a:lnSpc>
              <a:spcBef>
                <a:spcPts val="32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Library/Tutoring Services</a:t>
            </a:r>
            <a:endParaRPr b="0" i="0" sz="1800" u="none" cap="none" strike="noStrike">
              <a:solidFill>
                <a:schemeClr val="dk1"/>
              </a:solidFill>
              <a:latin typeface="Calibri"/>
              <a:ea typeface="Calibri"/>
              <a:cs typeface="Calibri"/>
              <a:sym typeface="Calibri"/>
            </a:endParaRPr>
          </a:p>
          <a:p>
            <a:pPr indent="-298450" lvl="1" marL="742950" marR="0" rtl="0" algn="l">
              <a:lnSpc>
                <a:spcPct val="80000"/>
              </a:lnSpc>
              <a:spcBef>
                <a:spcPts val="32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Student Activities</a:t>
            </a:r>
            <a:endParaRPr b="0" i="0" sz="1800" u="none" cap="none" strike="noStrike">
              <a:solidFill>
                <a:schemeClr val="dk1"/>
              </a:solidFill>
              <a:latin typeface="Calibri"/>
              <a:ea typeface="Calibri"/>
              <a:cs typeface="Calibri"/>
              <a:sym typeface="Calibri"/>
            </a:endParaRPr>
          </a:p>
          <a:p>
            <a:pPr indent="-298450" lvl="1" marL="742950" marR="0" rtl="0" algn="l">
              <a:lnSpc>
                <a:spcPct val="80000"/>
              </a:lnSpc>
              <a:spcBef>
                <a:spcPts val="32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Career Counselor</a:t>
            </a:r>
            <a:endParaRPr b="0" i="0" sz="1800" u="none" cap="none" strike="noStrike">
              <a:solidFill>
                <a:schemeClr val="dk1"/>
              </a:solidFill>
              <a:latin typeface="Calibri"/>
              <a:ea typeface="Calibri"/>
              <a:cs typeface="Calibri"/>
              <a:sym typeface="Calibri"/>
            </a:endParaRPr>
          </a:p>
          <a:p>
            <a:pPr indent="-298450" lvl="1" marL="742950" marR="0" rtl="0" algn="l">
              <a:lnSpc>
                <a:spcPct val="80000"/>
              </a:lnSpc>
              <a:spcBef>
                <a:spcPts val="32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Financial Aid</a:t>
            </a:r>
            <a:endParaRPr b="0" i="0" sz="1800" u="none" cap="none" strike="noStrike">
              <a:solidFill>
                <a:schemeClr val="dk1"/>
              </a:solidFill>
              <a:latin typeface="Calibri"/>
              <a:ea typeface="Calibri"/>
              <a:cs typeface="Calibri"/>
              <a:sym typeface="Calibri"/>
            </a:endParaRPr>
          </a:p>
          <a:p>
            <a:pPr indent="-298450" lvl="1" marL="742950" marR="0" rtl="0" algn="l">
              <a:lnSpc>
                <a:spcPct val="80000"/>
              </a:lnSpc>
              <a:spcBef>
                <a:spcPts val="32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Rutgers University</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07950" lvl="1" marL="74295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07950" lvl="1" marL="74295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Afton.jpg" id="630" name="Google Shape;630;p91"/>
          <p:cNvPicPr preferRelativeResize="0"/>
          <p:nvPr/>
        </p:nvPicPr>
        <p:blipFill rotWithShape="1">
          <a:blip r:embed="rId3">
            <a:alphaModFix/>
          </a:blip>
          <a:srcRect b="0" l="0" r="0" t="0"/>
          <a:stretch/>
        </p:blipFill>
        <p:spPr>
          <a:xfrm>
            <a:off x="6638843" y="618537"/>
            <a:ext cx="1146498" cy="870360"/>
          </a:xfrm>
          <a:prstGeom prst="rect">
            <a:avLst/>
          </a:prstGeom>
          <a:noFill/>
          <a:ln>
            <a:noFill/>
          </a:ln>
        </p:spPr>
      </p:pic>
      <p:sp>
        <p:nvSpPr>
          <p:cNvPr id="631" name="Google Shape;631;p91"/>
          <p:cNvSpPr txBox="1"/>
          <p:nvPr/>
        </p:nvSpPr>
        <p:spPr>
          <a:xfrm flipH="1">
            <a:off x="6501926" y="1561546"/>
            <a:ext cx="2446800" cy="19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Arial"/>
                <a:ea typeface="Arial"/>
                <a:cs typeface="Arial"/>
                <a:sym typeface="Arial"/>
              </a:rPr>
              <a:t>Afton Koontz, Instructor.</a:t>
            </a:r>
            <a:endParaRPr b="0" i="1" sz="1100" u="none" cap="none" strike="noStrike">
              <a:solidFill>
                <a:schemeClr val="dk1"/>
              </a:solidFill>
              <a:latin typeface="Arial"/>
              <a:ea typeface="Arial"/>
              <a:cs typeface="Arial"/>
              <a:sym typeface="Arial"/>
            </a:endParaRPr>
          </a:p>
        </p:txBody>
      </p:sp>
      <p:pic>
        <p:nvPicPr>
          <p:cNvPr descr="Jason.JPG" id="632" name="Google Shape;632;p91"/>
          <p:cNvPicPr preferRelativeResize="0"/>
          <p:nvPr/>
        </p:nvPicPr>
        <p:blipFill rotWithShape="1">
          <a:blip r:embed="rId4">
            <a:alphaModFix/>
          </a:blip>
          <a:srcRect b="0" l="0" r="0" t="0"/>
          <a:stretch/>
        </p:blipFill>
        <p:spPr>
          <a:xfrm rot="5400000">
            <a:off x="5333188" y="1482746"/>
            <a:ext cx="1239547" cy="1934859"/>
          </a:xfrm>
          <a:prstGeom prst="rect">
            <a:avLst/>
          </a:prstGeom>
          <a:noFill/>
          <a:ln cap="flat" cmpd="sng" w="9525">
            <a:solidFill>
              <a:srgbClr val="4F81BD"/>
            </a:solidFill>
            <a:prstDash val="solid"/>
            <a:round/>
            <a:headEnd len="sm" w="sm" type="none"/>
            <a:tailEnd len="sm" w="sm" type="none"/>
          </a:ln>
        </p:spPr>
      </p:pic>
      <p:sp>
        <p:nvSpPr>
          <p:cNvPr id="633" name="Google Shape;633;p91"/>
          <p:cNvSpPr txBox="1"/>
          <p:nvPr/>
        </p:nvSpPr>
        <p:spPr>
          <a:xfrm>
            <a:off x="6638850" y="3046950"/>
            <a:ext cx="2197500" cy="45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Arial"/>
                <a:ea typeface="Arial"/>
                <a:cs typeface="Arial"/>
                <a:sym typeface="Arial"/>
              </a:rPr>
              <a:t>Jason Jankowski of Rutgers University discusses transfer options with HS students.</a:t>
            </a:r>
            <a:endParaRPr b="0" i="1" sz="11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92"/>
          <p:cNvSpPr txBox="1"/>
          <p:nvPr>
            <p:ph idx="1" type="body"/>
          </p:nvPr>
        </p:nvSpPr>
        <p:spPr>
          <a:xfrm>
            <a:off x="2603146" y="457200"/>
            <a:ext cx="6083653" cy="3200400"/>
          </a:xfrm>
          <a:prstGeom prst="rect">
            <a:avLst/>
          </a:prstGeom>
          <a:noFill/>
          <a:ln>
            <a:noFill/>
          </a:ln>
        </p:spPr>
        <p:txBody>
          <a:bodyPr anchorCtr="0" anchor="t" bIns="45700" lIns="91425" spcFirstLastPara="1" rIns="91425" wrap="square" tIns="45700">
            <a:noAutofit/>
          </a:bodyPr>
          <a:lstStyle/>
          <a:p>
            <a:pPr indent="-279400" lvl="0" marL="342900" marR="0" rtl="0" algn="l">
              <a:lnSpc>
                <a:spcPct val="100000"/>
              </a:lnSpc>
              <a:spcBef>
                <a:spcPts val="0"/>
              </a:spcBef>
              <a:spcAft>
                <a:spcPts val="0"/>
              </a:spcAft>
              <a:buClr>
                <a:schemeClr val="dk1"/>
              </a:buClr>
              <a:buSzPts val="2200"/>
              <a:buFont typeface="Arial"/>
              <a:buChar char="•"/>
            </a:pPr>
            <a:r>
              <a:rPr b="0" i="0" lang="en" sz="2200" u="none" cap="none" strike="noStrike">
                <a:solidFill>
                  <a:schemeClr val="dk1"/>
                </a:solidFill>
                <a:latin typeface="Calibri"/>
                <a:ea typeface="Calibri"/>
                <a:cs typeface="Calibri"/>
                <a:sym typeface="Calibri"/>
              </a:rPr>
              <a:t>17 students successfully completed: 12 ALP/5 ENGL101</a:t>
            </a:r>
            <a:endParaRPr b="0" i="0" sz="2200" u="none" cap="none" strike="noStrike">
              <a:solidFill>
                <a:schemeClr val="dk1"/>
              </a:solidFill>
              <a:latin typeface="Calibri"/>
              <a:ea typeface="Calibri"/>
              <a:cs typeface="Calibri"/>
              <a:sym typeface="Calibri"/>
            </a:endParaRPr>
          </a:p>
          <a:p>
            <a:pPr indent="-279400" lvl="0" marL="342900" marR="0" rtl="0" algn="l">
              <a:lnSpc>
                <a:spcPct val="100000"/>
              </a:lnSpc>
              <a:spcBef>
                <a:spcPts val="640"/>
              </a:spcBef>
              <a:spcAft>
                <a:spcPts val="0"/>
              </a:spcAft>
              <a:buClr>
                <a:schemeClr val="dk1"/>
              </a:buClr>
              <a:buSzPts val="2200"/>
              <a:buFont typeface="Arial"/>
              <a:buChar char="•"/>
            </a:pPr>
            <a:r>
              <a:rPr b="0" i="0" lang="en" sz="2200" u="none" cap="none" strike="noStrike">
                <a:solidFill>
                  <a:schemeClr val="dk1"/>
                </a:solidFill>
                <a:latin typeface="Calibri"/>
                <a:ea typeface="Calibri"/>
                <a:cs typeface="Calibri"/>
                <a:sym typeface="Calibri"/>
              </a:rPr>
              <a:t>Feedback from HS counselor:</a:t>
            </a:r>
            <a:endParaRPr b="0" i="0" sz="2200" u="none" cap="none" strike="noStrike">
              <a:solidFill>
                <a:schemeClr val="dk1"/>
              </a:solidFill>
              <a:latin typeface="Calibri"/>
              <a:ea typeface="Calibri"/>
              <a:cs typeface="Calibri"/>
              <a:sym typeface="Calibri"/>
            </a:endParaRPr>
          </a:p>
          <a:p>
            <a:pPr indent="-273050" lvl="1" marL="742950" marR="0" rtl="0" algn="l">
              <a:lnSpc>
                <a:spcPct val="100000"/>
              </a:lnSpc>
              <a:spcBef>
                <a:spcPts val="480"/>
              </a:spcBef>
              <a:spcAft>
                <a:spcPts val="0"/>
              </a:spcAft>
              <a:buClr>
                <a:schemeClr val="dk1"/>
              </a:buClr>
              <a:buSzPts val="2200"/>
              <a:buFont typeface="Arial"/>
              <a:buChar char="–"/>
            </a:pPr>
            <a:r>
              <a:rPr b="0" i="0" lang="en" sz="2200" u="none" cap="none" strike="noStrike">
                <a:solidFill>
                  <a:schemeClr val="dk1"/>
                </a:solidFill>
                <a:latin typeface="Calibri"/>
                <a:ea typeface="Calibri"/>
                <a:cs typeface="Calibri"/>
                <a:sym typeface="Calibri"/>
              </a:rPr>
              <a:t>“The kids got a much needed dose of what lies ahead for them as college students and I couldn’t have asked for a more professional and patient professor to introduce them to a college-type setting.”</a:t>
            </a:r>
            <a:endParaRPr b="0" i="0" sz="2200" u="none" cap="none" strike="noStrike">
              <a:solidFill>
                <a:schemeClr val="dk1"/>
              </a:solidFill>
              <a:latin typeface="Calibri"/>
              <a:ea typeface="Calibri"/>
              <a:cs typeface="Calibri"/>
              <a:sym typeface="Calibri"/>
            </a:endParaRPr>
          </a:p>
        </p:txBody>
      </p:sp>
      <p:pic>
        <p:nvPicPr>
          <p:cNvPr descr="Tammy.JPG" id="639" name="Google Shape;639;p92"/>
          <p:cNvPicPr preferRelativeResize="0"/>
          <p:nvPr/>
        </p:nvPicPr>
        <p:blipFill rotWithShape="1">
          <a:blip r:embed="rId3">
            <a:alphaModFix/>
          </a:blip>
          <a:srcRect b="0" l="0" r="0" t="-1377"/>
          <a:stretch/>
        </p:blipFill>
        <p:spPr>
          <a:xfrm rot="5400000">
            <a:off x="860574" y="249676"/>
            <a:ext cx="1393851" cy="1988001"/>
          </a:xfrm>
          <a:prstGeom prst="rect">
            <a:avLst/>
          </a:prstGeom>
          <a:noFill/>
          <a:ln>
            <a:noFill/>
          </a:ln>
        </p:spPr>
      </p:pic>
      <p:sp>
        <p:nvSpPr>
          <p:cNvPr id="640" name="Google Shape;640;p92"/>
          <p:cNvSpPr txBox="1"/>
          <p:nvPr/>
        </p:nvSpPr>
        <p:spPr>
          <a:xfrm flipH="1">
            <a:off x="448923" y="1940612"/>
            <a:ext cx="2446676" cy="577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Arial"/>
                <a:ea typeface="Arial"/>
                <a:cs typeface="Arial"/>
                <a:sym typeface="Arial"/>
              </a:rPr>
              <a:t>Dr. Tammy DeFranco, Director of CMCC Student Services, leads HS students through a career exploration workshop.</a:t>
            </a:r>
            <a:endParaRPr b="0" i="1" sz="11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