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0" r:id="rId4"/>
    <p:sldId id="257" r:id="rId5"/>
    <p:sldId id="258" r:id="rId6"/>
    <p:sldId id="261" r:id="rId7"/>
    <p:sldId id="263" r:id="rId8"/>
    <p:sldId id="264" r:id="rId9"/>
    <p:sldId id="269" r:id="rId10"/>
    <p:sldId id="267" r:id="rId11"/>
    <p:sldId id="266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youtu.be/b0Ibt3Prxs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AVID AND </a:t>
            </a:r>
            <a:r>
              <a:rPr lang="en-US" dirty="0" err="1" smtClean="0"/>
              <a:t>AlP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At Butler Community College in Kansas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Paired Discussions: Speed Dating</a:t>
            </a:r>
            <a:endParaRPr lang="en-US" b="1" dirty="0"/>
          </a:p>
        </p:txBody>
      </p:sp>
      <p:pic>
        <p:nvPicPr>
          <p:cNvPr id="2050" name="Picture 2" descr="http://lovelace-media.imgix.net/uploads/20/455a11a0-dab8-0130-7471-66fafb9c5f02.jp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42" y="1550238"/>
            <a:ext cx="7346790" cy="489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4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Jigsaw</a:t>
            </a:r>
            <a:endParaRPr lang="en-US" b="1" dirty="0"/>
          </a:p>
        </p:txBody>
      </p:sp>
      <p:pic>
        <p:nvPicPr>
          <p:cNvPr id="1026" name="Picture 2" descr="http://www.freevector.com/uploads/vector/preview/17859/FreeVector-Jigsaw-Puzz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620" y="1647495"/>
            <a:ext cx="6260521" cy="470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Four Corners</a:t>
            </a:r>
            <a:endParaRPr lang="en-US" b="1" dirty="0"/>
          </a:p>
        </p:txBody>
      </p:sp>
      <p:pic>
        <p:nvPicPr>
          <p:cNvPr id="3074" name="Picture 2" descr="C:\Users\cteubner\Desktop\four_corn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185" y="1525732"/>
            <a:ext cx="4903677" cy="467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72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World Cafe</a:t>
            </a:r>
            <a:endParaRPr lang="en-US" dirty="0"/>
          </a:p>
        </p:txBody>
      </p:sp>
      <p:pic>
        <p:nvPicPr>
          <p:cNvPr id="1026" name="Picture 2" descr="https://pbs.twimg.com/profile_images/587949417577066499/3uCD4xx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937" y="1525274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4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11219" y="1420006"/>
            <a:ext cx="10662620" cy="51744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02914"/>
            <a:ext cx="9601200" cy="78799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Sources of ALP’s Success at Butler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649" y="1640520"/>
            <a:ext cx="2626653" cy="450209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6"/>
                </a:solidFill>
              </a:rPr>
              <a:t>Structural Changes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Eliminating “Exit Points”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Backward 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Simplified course track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Integration of dev. ed.  students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98253" y="1620792"/>
            <a:ext cx="2415092" cy="450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en-US" dirty="0" smtClean="0">
                <a:solidFill>
                  <a:schemeClr val="accent6"/>
                </a:solidFill>
              </a:rPr>
              <a:t>Institutional Support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Incorporated into BCC long-term planning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Advising buy-in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Measurement team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Relevent</a:t>
            </a:r>
            <a:r>
              <a:rPr lang="en-US" dirty="0">
                <a:solidFill>
                  <a:schemeClr val="tx1"/>
                </a:solidFill>
              </a:rPr>
              <a:t> Conferences (CADE, NADE, even CCHA!)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08782" y="1620792"/>
            <a:ext cx="2415092" cy="450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en-US" dirty="0" smtClean="0">
                <a:solidFill>
                  <a:schemeClr val="accent6"/>
                </a:solidFill>
              </a:rPr>
              <a:t>Professional Development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Robust faculty development system in place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Dev. Ed. Institute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Lead teacher and two “deputy” understudies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Conferences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Peter Adams visit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 rot="20251636">
            <a:off x="8585969" y="3175805"/>
            <a:ext cx="3548228" cy="3470052"/>
          </a:xfrm>
          <a:prstGeom prst="star5">
            <a:avLst/>
          </a:prstGeom>
          <a:solidFill>
            <a:srgbClr val="FFFF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054345" y="1653066"/>
            <a:ext cx="2415092" cy="39409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en-US" dirty="0" smtClean="0">
                <a:solidFill>
                  <a:schemeClr val="accent6"/>
                </a:solidFill>
              </a:rPr>
              <a:t>Pedagogical Growth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Active-learning push on campus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Invigorated attention to non-cognitive domain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    </a:t>
            </a:r>
            <a:r>
              <a:rPr lang="en-US" sz="2800" b="1" dirty="0" smtClean="0">
                <a:solidFill>
                  <a:srgbClr val="00B0F0"/>
                </a:solidFill>
              </a:rPr>
              <a:t>AVID grant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8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AVID?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74" y="2286000"/>
            <a:ext cx="5526851" cy="3581400"/>
          </a:xfrm>
        </p:spPr>
      </p:pic>
    </p:spTree>
    <p:extLst>
      <p:ext uri="{BB962C8B-B14F-4D97-AF65-F5344CB8AC3E}">
        <p14:creationId xmlns:p14="http://schemas.microsoft.com/office/powerpoint/2010/main" val="5295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Learning Look Like?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637" y="2036946"/>
            <a:ext cx="5783621" cy="3432806"/>
          </a:xfrm>
        </p:spPr>
      </p:pic>
    </p:spTree>
    <p:extLst>
      <p:ext uri="{BB962C8B-B14F-4D97-AF65-F5344CB8AC3E}">
        <p14:creationId xmlns:p14="http://schemas.microsoft.com/office/powerpoint/2010/main" val="402998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Take 2 Minutes to “Think Pair Share” with Someone Nearby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637" y="2036946"/>
            <a:ext cx="5783621" cy="3432806"/>
          </a:xfrm>
        </p:spPr>
      </p:pic>
    </p:spTree>
    <p:extLst>
      <p:ext uri="{BB962C8B-B14F-4D97-AF65-F5344CB8AC3E}">
        <p14:creationId xmlns:p14="http://schemas.microsoft.com/office/powerpoint/2010/main" val="253359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Wants to “Share Out” What You and Your Partner Discussed?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637" y="2036946"/>
            <a:ext cx="5783621" cy="3432806"/>
          </a:xfrm>
        </p:spPr>
      </p:pic>
    </p:spTree>
    <p:extLst>
      <p:ext uri="{BB962C8B-B14F-4D97-AF65-F5344CB8AC3E}">
        <p14:creationId xmlns:p14="http://schemas.microsoft.com/office/powerpoint/2010/main" val="46643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a Few Active Learning Strategies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105" y="2286000"/>
            <a:ext cx="8823489" cy="3581400"/>
          </a:xfrm>
        </p:spPr>
      </p:pic>
    </p:spTree>
    <p:extLst>
      <p:ext uri="{BB962C8B-B14F-4D97-AF65-F5344CB8AC3E}">
        <p14:creationId xmlns:p14="http://schemas.microsoft.com/office/powerpoint/2010/main" val="8199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Out a Strategy!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105" y="2286000"/>
            <a:ext cx="8823489" cy="3581400"/>
          </a:xfrm>
        </p:spPr>
      </p:pic>
    </p:spTree>
    <p:extLst>
      <p:ext uri="{BB962C8B-B14F-4D97-AF65-F5344CB8AC3E}">
        <p14:creationId xmlns:p14="http://schemas.microsoft.com/office/powerpoint/2010/main" val="31409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Reciprocal Viewing</a:t>
            </a:r>
            <a:endParaRPr lang="en-US" b="1" dirty="0"/>
          </a:p>
        </p:txBody>
      </p:sp>
      <p:pic>
        <p:nvPicPr>
          <p:cNvPr id="4098" name="Picture 2" descr="http://www.becomingminimalist.com/wp-content/uploads/2011/11/51-Untruths-From-Televis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12" y="1703681"/>
            <a:ext cx="7110522" cy="46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04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9270AA94-2367-4B1E-B579-26147B222B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187</TotalTime>
  <Words>156</Words>
  <Application>Microsoft Office PowerPoint</Application>
  <PresentationFormat>Custom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Crop</vt:lpstr>
      <vt:lpstr>AVID AND AlP</vt:lpstr>
      <vt:lpstr>Sources of ALP’s Success at Butler</vt:lpstr>
      <vt:lpstr>What is AVID?</vt:lpstr>
      <vt:lpstr>What Does Learning Look Like?</vt:lpstr>
      <vt:lpstr>Let’s Take 2 Minutes to “Think Pair Share” with Someone Nearby</vt:lpstr>
      <vt:lpstr>Who Wants to “Share Out” What You and Your Partner Discussed?</vt:lpstr>
      <vt:lpstr>Overview of a Few Active Learning Strategies</vt:lpstr>
      <vt:lpstr>Let’s Try Out a Strategy!</vt:lpstr>
      <vt:lpstr>Reciprocal Viewing</vt:lpstr>
      <vt:lpstr>Paired Discussions: Speed Dating</vt:lpstr>
      <vt:lpstr>Jigsaw</vt:lpstr>
      <vt:lpstr>Four Corners</vt:lpstr>
      <vt:lpstr>World Cafe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AVID AND AlP</dc:title>
  <dc:creator>William Buchhorn</dc:creator>
  <cp:lastModifiedBy>Cory Teubner</cp:lastModifiedBy>
  <cp:revision>13</cp:revision>
  <dcterms:created xsi:type="dcterms:W3CDTF">2016-06-02T19:27:22Z</dcterms:created>
  <dcterms:modified xsi:type="dcterms:W3CDTF">2016-06-16T21:19:56Z</dcterms:modified>
</cp:coreProperties>
</file>