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Link to previous slide on needs. Overview of when the assignment is given and how it works. Why it has worked.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Students aren’t the only ones who have goals, of course. As instructors, we work to constantly reevaluate our approaches, and it can be helpful for us to set our own goals so we can work towards them.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E1DBC9"/>
            </a:gs>
            <a:gs pos="77000">
              <a:srgbClr val="C8C1B0"/>
            </a:gs>
            <a:gs pos="100000">
              <a:srgbClr val="C0BAAA"/>
            </a:gs>
          </a:gsLst>
          <a:lin ang="5400000" scaled="0"/>
        </a:gradFill>
        <a:effectLst/>
      </p:bgPr>
    </p:bg>
    <p:spTree>
      <p:nvGrpSpPr>
        <p:cNvPr id="1" name="Shape 12"/>
        <p:cNvGrpSpPr/>
        <p:nvPr/>
      </p:nvGrpSpPr>
      <p:grpSpPr>
        <a:xfrm>
          <a:off x="0" y="0"/>
          <a:ext cx="0" cy="0"/>
          <a:chOff x="0" y="0"/>
          <a:chExt cx="0" cy="0"/>
        </a:xfrm>
      </p:grpSpPr>
      <p:sp>
        <p:nvSpPr>
          <p:cNvPr id="13" name="Shape 13"/>
          <p:cNvSpPr/>
          <p:nvPr/>
        </p:nvSpPr>
        <p:spPr>
          <a:xfrm>
            <a:off x="0" y="0"/>
            <a:ext cx="9144000" cy="5143499"/>
          </a:xfrm>
          <a:prstGeom prst="rect">
            <a:avLst/>
          </a:prstGeom>
          <a:blipFill rotWithShape="1">
            <a:blip r:embed="rId2">
              <a:alphaModFix amt="45000"/>
            </a:blip>
            <a:tile tx="-44450" ty="38100" sx="85000" sy="85000" flip="none" algn="tl"/>
          </a:blip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980904" y="950798"/>
            <a:ext cx="7182196" cy="3230962"/>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1085850" y="1058712"/>
            <a:ext cx="6972300" cy="3026077"/>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3851910" y="950798"/>
            <a:ext cx="1440180" cy="54863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grpSp>
        <p:nvGrpSpPr>
          <p:cNvPr id="17" name="Shape 17"/>
          <p:cNvGrpSpPr/>
          <p:nvPr/>
        </p:nvGrpSpPr>
        <p:grpSpPr>
          <a:xfrm>
            <a:off x="3937634" y="950799"/>
            <a:ext cx="1268729" cy="483971"/>
            <a:chOff x="5318305" y="1386267"/>
            <a:chExt cx="1567330" cy="645295"/>
          </a:xfrm>
        </p:grpSpPr>
        <p:cxnSp>
          <p:nvCxnSpPr>
            <p:cNvPr id="18" name="Shape 18"/>
            <p:cNvCxnSpPr/>
            <p:nvPr/>
          </p:nvCxnSpPr>
          <p:spPr>
            <a:xfrm>
              <a:off x="5318305" y="1386267"/>
              <a:ext cx="0" cy="640079"/>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19" name="Shape 19"/>
            <p:cNvCxnSpPr/>
            <p:nvPr/>
          </p:nvCxnSpPr>
          <p:spPr>
            <a:xfrm>
              <a:off x="6885636" y="1386267"/>
              <a:ext cx="0" cy="640079"/>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20" name="Shape 20"/>
            <p:cNvCxnSpPr/>
            <p:nvPr/>
          </p:nvCxnSpPr>
          <p:spPr>
            <a:xfrm>
              <a:off x="5318305" y="2031563"/>
              <a:ext cx="1567330" cy="0"/>
            </a:xfrm>
            <a:prstGeom prst="straightConnector1">
              <a:avLst/>
            </a:prstGeom>
            <a:solidFill>
              <a:srgbClr val="262626"/>
            </a:solidFill>
            <a:ln w="9525" cap="flat" cmpd="sng">
              <a:solidFill>
                <a:schemeClr val="dk1"/>
              </a:solidFill>
              <a:prstDash val="solid"/>
              <a:miter/>
              <a:headEnd type="none" w="med" len="med"/>
              <a:tailEnd type="none" w="med" len="med"/>
            </a:ln>
          </p:spPr>
        </p:cxnSp>
      </p:grpSp>
      <p:sp>
        <p:nvSpPr>
          <p:cNvPr id="21" name="Shape 21"/>
          <p:cNvSpPr txBox="1">
            <a:spLocks noGrp="1"/>
          </p:cNvSpPr>
          <p:nvPr>
            <p:ph type="ctrTitle"/>
          </p:nvPr>
        </p:nvSpPr>
        <p:spPr>
          <a:xfrm>
            <a:off x="1171280" y="1568446"/>
            <a:ext cx="6801439" cy="1943100"/>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Questrial"/>
              <a:buNone/>
              <a:defRPr sz="54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1171575" y="3511548"/>
            <a:ext cx="6803136" cy="342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262626"/>
              </a:buClr>
              <a:buFont typeface="Garamond"/>
              <a:buNone/>
              <a:defRPr sz="1200" b="0" i="0" u="none" strike="noStrike" cap="none">
                <a:solidFill>
                  <a:schemeClr val="dk1"/>
                </a:solidFill>
                <a:latin typeface="Questrial"/>
                <a:ea typeface="Questrial"/>
                <a:cs typeface="Questrial"/>
                <a:sym typeface="Questrial"/>
              </a:defRPr>
            </a:lvl1pPr>
            <a:lvl2pPr marL="342900" marR="0" lvl="1"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2pPr>
            <a:lvl3pPr marL="685800" marR="0" lvl="2"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3pPr>
            <a:lvl4pPr marL="1028700" marR="0" lvl="3"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4pPr>
            <a:lvl5pPr marL="1371600" marR="0" lvl="4"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5pPr>
            <a:lvl6pPr marL="1714500" marR="0" lvl="5"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6pPr>
            <a:lvl7pPr marL="2057400" marR="0" lvl="6"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7pPr>
            <a:lvl8pPr marL="2400300" marR="0" lvl="7"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8pPr>
            <a:lvl9pPr marL="2743200" marR="0" lvl="8" indent="0" algn="ctr" rtl="0">
              <a:lnSpc>
                <a:spcPct val="100000"/>
              </a:lnSpc>
              <a:spcBef>
                <a:spcPts val="375"/>
              </a:spcBef>
              <a:buClr>
                <a:srgbClr val="262626"/>
              </a:buClr>
              <a:buFont typeface="Garamond"/>
              <a:buNone/>
              <a:defRPr sz="12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dt" idx="10"/>
          </p:nvPr>
        </p:nvSpPr>
        <p:spPr>
          <a:xfrm>
            <a:off x="3989069" y="1005941"/>
            <a:ext cx="1165859" cy="39541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Questrial"/>
              <a:buNone/>
              <a:defRPr sz="975"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ftr" idx="11"/>
          </p:nvPr>
        </p:nvSpPr>
        <p:spPr>
          <a:xfrm>
            <a:off x="1090424" y="3908294"/>
            <a:ext cx="4429124" cy="1714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455192" y="3909060"/>
            <a:ext cx="1583910" cy="1714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
        <p:cNvGrpSpPr/>
        <p:nvPr/>
      </p:nvGrpSpPr>
      <p:grpSpPr>
        <a:xfrm>
          <a:off x="0" y="0"/>
          <a:ext cx="0" cy="0"/>
          <a:chOff x="0" y="0"/>
          <a:chExt cx="0" cy="0"/>
        </a:xfrm>
      </p:grpSpPr>
      <p:sp>
        <p:nvSpPr>
          <p:cNvPr id="86" name="Shape 86"/>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p:nvPr/>
        </p:nvSpPr>
        <p:spPr>
          <a:xfrm>
            <a:off x="184146" y="178307"/>
            <a:ext cx="6398514" cy="4786884"/>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6765289" y="178307"/>
            <a:ext cx="2194559" cy="4786884"/>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2" name="Shape 92"/>
          <p:cNvSpPr txBox="1">
            <a:spLocks noGrp="1"/>
          </p:cNvSpPr>
          <p:nvPr>
            <p:ph type="title"/>
          </p:nvPr>
        </p:nvSpPr>
        <p:spPr>
          <a:xfrm>
            <a:off x="6972302" y="455543"/>
            <a:ext cx="1823084" cy="1234440"/>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Questrial"/>
              <a:buNone/>
              <a:defRPr sz="2100" b="0" i="0" u="none" strike="noStrike" cap="none">
                <a:solidFill>
                  <a:srgbClr val="FFFFFF"/>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body" idx="1"/>
          </p:nvPr>
        </p:nvSpPr>
        <p:spPr>
          <a:xfrm>
            <a:off x="514350" y="457200"/>
            <a:ext cx="5829299" cy="40005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94" name="Shape 94"/>
          <p:cNvSpPr txBox="1">
            <a:spLocks noGrp="1"/>
          </p:cNvSpPr>
          <p:nvPr>
            <p:ph type="body" idx="2"/>
          </p:nvPr>
        </p:nvSpPr>
        <p:spPr>
          <a:xfrm>
            <a:off x="6972302" y="1714500"/>
            <a:ext cx="1823084" cy="2628899"/>
          </a:xfrm>
          <a:prstGeom prst="rect">
            <a:avLst/>
          </a:prstGeom>
          <a:noFill/>
          <a:ln>
            <a:noFill/>
          </a:ln>
        </p:spPr>
        <p:txBody>
          <a:bodyPr lIns="91425" tIns="91425" rIns="91425" bIns="91425" anchor="t" anchorCtr="0"/>
          <a:lstStyle>
            <a:lvl1pPr marL="0" marR="0" lvl="0" indent="0" algn="l" rtl="0">
              <a:lnSpc>
                <a:spcPct val="110000"/>
              </a:lnSpc>
              <a:spcBef>
                <a:spcPts val="600"/>
              </a:spcBef>
              <a:spcAft>
                <a:spcPts val="0"/>
              </a:spcAft>
              <a:buClr>
                <a:srgbClr val="262626"/>
              </a:buClr>
              <a:buFont typeface="Garamond"/>
              <a:buNone/>
              <a:defRPr sz="1050" b="0" i="0" u="none" strike="noStrike" cap="none">
                <a:solidFill>
                  <a:srgbClr val="FFFFFF"/>
                </a:solidFill>
                <a:latin typeface="Questrial"/>
                <a:ea typeface="Questrial"/>
                <a:cs typeface="Questrial"/>
                <a:sym typeface="Questrial"/>
              </a:defRPr>
            </a:lvl1pPr>
            <a:lvl2pPr marL="342900" marR="0" lvl="1" indent="0" algn="l" rtl="0">
              <a:lnSpc>
                <a:spcPct val="100000"/>
              </a:lnSpc>
              <a:spcBef>
                <a:spcPts val="375"/>
              </a:spcBef>
              <a:buClr>
                <a:srgbClr val="262626"/>
              </a:buClr>
              <a:buFont typeface="Garamond"/>
              <a:buNone/>
              <a:defRPr sz="900" b="0" i="0" u="none" strike="noStrike" cap="none">
                <a:solidFill>
                  <a:schemeClr val="dk1"/>
                </a:solidFill>
                <a:latin typeface="Questrial"/>
                <a:ea typeface="Questrial"/>
                <a:cs typeface="Questrial"/>
                <a:sym typeface="Questrial"/>
              </a:defRPr>
            </a:lvl2pPr>
            <a:lvl3pPr marL="685800" marR="0" lvl="2" indent="0" algn="l" rtl="0">
              <a:lnSpc>
                <a:spcPct val="100000"/>
              </a:lnSpc>
              <a:spcBef>
                <a:spcPts val="375"/>
              </a:spcBef>
              <a:buClr>
                <a:srgbClr val="262626"/>
              </a:buClr>
              <a:buFont typeface="Garamond"/>
              <a:buNone/>
              <a:defRPr sz="750" b="0" i="0" u="none" strike="noStrike" cap="none">
                <a:solidFill>
                  <a:schemeClr val="dk1"/>
                </a:solidFill>
                <a:latin typeface="Questrial"/>
                <a:ea typeface="Questrial"/>
                <a:cs typeface="Questrial"/>
                <a:sym typeface="Questrial"/>
              </a:defRPr>
            </a:lvl3pPr>
            <a:lvl4pPr marL="1028700" marR="0" lvl="3"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4pPr>
            <a:lvl5pPr marL="1371600" marR="0" lvl="4"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5pPr>
            <a:lvl6pPr marL="1714500" marR="0" lvl="5"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6pPr>
            <a:lvl7pPr marL="2057400" marR="0" lvl="6"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7pPr>
            <a:lvl8pPr marL="2400300" marR="0" lvl="7"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8pPr>
            <a:lvl9pPr marL="2743200" marR="0" lvl="8"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7795257" y="4667251"/>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98" name="Shape 98"/>
          <p:cNvSpPr/>
          <p:nvPr/>
        </p:nvSpPr>
        <p:spPr>
          <a:xfrm>
            <a:off x="6868160" y="281178"/>
            <a:ext cx="1988820" cy="4581143"/>
          </a:xfrm>
          <a:prstGeom prst="rect">
            <a:avLst/>
          </a:prstGeom>
          <a:noFill/>
          <a:ln w="9525" cap="sq"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rot="5400000">
            <a:off x="3097529" y="-720089"/>
            <a:ext cx="2948940" cy="75438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102" name="Shape 102"/>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5657849" y="1657350"/>
            <a:ext cx="3943350" cy="177165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7" name="Shape 107"/>
          <p:cNvSpPr txBox="1">
            <a:spLocks noGrp="1"/>
          </p:cNvSpPr>
          <p:nvPr>
            <p:ph type="body" idx="1"/>
          </p:nvPr>
        </p:nvSpPr>
        <p:spPr>
          <a:xfrm rot="5400000">
            <a:off x="1685924" y="-485774"/>
            <a:ext cx="3943350" cy="6057899"/>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108" name="Shape 108"/>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7" name="Shape 117"/>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18" name="Shape 1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21" name="Shape 1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4" name="Shape 124"/>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5" name="Shape 1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8" name="Shape 128"/>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29" name="Shape 129"/>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30" name="Shape 1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3" name="Shape 1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36" name="Shape 136"/>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37" name="Shape 1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800100" y="1577340"/>
            <a:ext cx="7543800" cy="294894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40" name="Shape 1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41"/>
        <p:cNvGrpSpPr/>
        <p:nvPr/>
      </p:nvGrpSpPr>
      <p:grpSpPr>
        <a:xfrm>
          <a:off x="0" y="0"/>
          <a:ext cx="0" cy="0"/>
          <a:chOff x="0" y="0"/>
          <a:chExt cx="0" cy="0"/>
        </a:xfrm>
      </p:grpSpPr>
      <p:sp>
        <p:nvSpPr>
          <p:cNvPr id="142" name="Shape 142"/>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43" name="Shape 143"/>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44" name="Shape 144"/>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45" name="Shape 145"/>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6" name="Shape 14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49" name="Shape 1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52" name="Shape 152"/>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53" name="Shape 1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4"/>
        <p:cNvGrpSpPr/>
        <p:nvPr/>
      </p:nvGrpSpPr>
      <p:grpSpPr>
        <a:xfrm>
          <a:off x="0" y="0"/>
          <a:ext cx="0" cy="0"/>
          <a:chOff x="0" y="0"/>
          <a:chExt cx="0" cy="0"/>
        </a:xfrm>
      </p:grpSpPr>
      <p:sp>
        <p:nvSpPr>
          <p:cNvPr id="155" name="Shape 1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E1DBC9"/>
            </a:gs>
            <a:gs pos="77000">
              <a:srgbClr val="C8C1B0"/>
            </a:gs>
            <a:gs pos="100000">
              <a:srgbClr val="C0BAAA"/>
            </a:gs>
          </a:gsLst>
          <a:lin ang="5400012" scaled="0"/>
        </a:gradFill>
        <a:effectLst/>
      </p:bgPr>
    </p:bg>
    <p:spTree>
      <p:nvGrpSpPr>
        <p:cNvPr id="1" name="Shape 163"/>
        <p:cNvGrpSpPr/>
        <p:nvPr/>
      </p:nvGrpSpPr>
      <p:grpSpPr>
        <a:xfrm>
          <a:off x="0" y="0"/>
          <a:ext cx="0" cy="0"/>
          <a:chOff x="0" y="0"/>
          <a:chExt cx="0" cy="0"/>
        </a:xfrm>
      </p:grpSpPr>
      <p:sp>
        <p:nvSpPr>
          <p:cNvPr id="164" name="Shape 164"/>
          <p:cNvSpPr/>
          <p:nvPr/>
        </p:nvSpPr>
        <p:spPr>
          <a:xfrm>
            <a:off x="0" y="0"/>
            <a:ext cx="9144000" cy="5143500"/>
          </a:xfrm>
          <a:prstGeom prst="rect">
            <a:avLst/>
          </a:prstGeom>
          <a:blipFill rotWithShape="1">
            <a:blip r:embed="rId2">
              <a:alphaModFix amt="45000"/>
            </a:blip>
            <a:tile tx="-44450" ty="38100" sx="84997" sy="84997" flip="none" algn="tl"/>
          </a:blip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980901" y="950796"/>
            <a:ext cx="7182300" cy="3231000"/>
          </a:xfrm>
          <a:prstGeom prst="rect">
            <a:avLst/>
          </a:prstGeom>
          <a:solidFill>
            <a:schemeClr val="lt1"/>
          </a:solidFill>
          <a:ln>
            <a:noFill/>
          </a:ln>
          <a:effectLst>
            <a:outerShdw blurRad="50799" algn="ctr" rotWithShape="0">
              <a:srgbClr val="000000">
                <a:alpha val="65880"/>
              </a:srgbClr>
            </a:outerShdw>
          </a:effectLst>
        </p:spPr>
        <p:txBody>
          <a:bodyPr lIns="91425" tIns="91425" rIns="91425" bIns="91425" anchor="ctr" anchorCtr="0">
            <a:noAutofit/>
          </a:bodyPr>
          <a:lstStyle/>
          <a:p>
            <a:pPr lvl="0">
              <a:spcBef>
                <a:spcPts val="0"/>
              </a:spcBef>
              <a:buNone/>
            </a:pPr>
            <a:endParaRPr/>
          </a:p>
        </p:txBody>
      </p:sp>
      <p:sp>
        <p:nvSpPr>
          <p:cNvPr id="166" name="Shape 166"/>
          <p:cNvSpPr/>
          <p:nvPr/>
        </p:nvSpPr>
        <p:spPr>
          <a:xfrm>
            <a:off x="1085850" y="1058711"/>
            <a:ext cx="6972300" cy="3026099"/>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a:off x="3851910" y="950798"/>
            <a:ext cx="1440300" cy="54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grpSp>
        <p:nvGrpSpPr>
          <p:cNvPr id="168" name="Shape 168"/>
          <p:cNvGrpSpPr/>
          <p:nvPr/>
        </p:nvGrpSpPr>
        <p:grpSpPr>
          <a:xfrm>
            <a:off x="3937717" y="950798"/>
            <a:ext cx="1268754" cy="483971"/>
            <a:chOff x="5318305" y="1386267"/>
            <a:chExt cx="1567330" cy="645295"/>
          </a:xfrm>
        </p:grpSpPr>
        <p:cxnSp>
          <p:nvCxnSpPr>
            <p:cNvPr id="169" name="Shape 169"/>
            <p:cNvCxnSpPr/>
            <p:nvPr/>
          </p:nvCxnSpPr>
          <p:spPr>
            <a:xfrm>
              <a:off x="5318305" y="1386267"/>
              <a:ext cx="0" cy="640200"/>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170" name="Shape 170"/>
            <p:cNvCxnSpPr/>
            <p:nvPr/>
          </p:nvCxnSpPr>
          <p:spPr>
            <a:xfrm>
              <a:off x="6885636" y="1386267"/>
              <a:ext cx="0" cy="640200"/>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171" name="Shape 171"/>
            <p:cNvCxnSpPr/>
            <p:nvPr/>
          </p:nvCxnSpPr>
          <p:spPr>
            <a:xfrm>
              <a:off x="5318305" y="2031563"/>
              <a:ext cx="1567199" cy="0"/>
            </a:xfrm>
            <a:prstGeom prst="straightConnector1">
              <a:avLst/>
            </a:prstGeom>
            <a:solidFill>
              <a:srgbClr val="262626"/>
            </a:solidFill>
            <a:ln w="9525" cap="flat" cmpd="sng">
              <a:solidFill>
                <a:schemeClr val="dk1"/>
              </a:solidFill>
              <a:prstDash val="solid"/>
              <a:miter/>
              <a:headEnd type="none" w="med" len="med"/>
              <a:tailEnd type="none" w="med" len="med"/>
            </a:ln>
          </p:spPr>
        </p:cxnSp>
      </p:grpSp>
      <p:sp>
        <p:nvSpPr>
          <p:cNvPr id="172" name="Shape 172"/>
          <p:cNvSpPr txBox="1">
            <a:spLocks noGrp="1"/>
          </p:cNvSpPr>
          <p:nvPr>
            <p:ph type="ctrTitle"/>
          </p:nvPr>
        </p:nvSpPr>
        <p:spPr>
          <a:xfrm>
            <a:off x="1171280" y="1568446"/>
            <a:ext cx="6801300" cy="1943100"/>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Century Gothic"/>
              <a:buNone/>
              <a:defRPr sz="54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3" name="Shape 173"/>
          <p:cNvSpPr txBox="1">
            <a:spLocks noGrp="1"/>
          </p:cNvSpPr>
          <p:nvPr>
            <p:ph type="subTitle" idx="1"/>
          </p:nvPr>
        </p:nvSpPr>
        <p:spPr>
          <a:xfrm>
            <a:off x="1171575" y="3511546"/>
            <a:ext cx="6803100" cy="342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1pPr>
            <a:lvl2pPr marL="342900" marR="0" lvl="1"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2pPr>
            <a:lvl3pPr marL="685800" marR="0" lvl="2"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3pPr>
            <a:lvl4pPr marL="1028700" marR="0" lvl="3"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4pPr>
            <a:lvl5pPr marL="1371600" marR="0" lvl="4"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5pPr>
            <a:lvl6pPr marL="1714500" marR="0" lvl="5"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6pPr>
            <a:lvl7pPr marL="2057400" marR="0" lvl="6"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7pPr>
            <a:lvl8pPr marL="2400300" marR="0" lvl="7"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8pPr>
            <a:lvl9pPr marL="2743200" marR="0" lvl="8" indent="0" algn="ctr" rtl="0">
              <a:lnSpc>
                <a:spcPct val="100000"/>
              </a:lnSpc>
              <a:spcBef>
                <a:spcPts val="375"/>
              </a:spcBef>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74" name="Shape 174"/>
          <p:cNvSpPr txBox="1">
            <a:spLocks noGrp="1"/>
          </p:cNvSpPr>
          <p:nvPr>
            <p:ph type="dt" idx="10"/>
          </p:nvPr>
        </p:nvSpPr>
        <p:spPr>
          <a:xfrm>
            <a:off x="3989069" y="1005941"/>
            <a:ext cx="1165800" cy="395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Century Gothic"/>
              <a:buNone/>
              <a:defRPr sz="975" b="0" i="0" u="none" strike="noStrike" cap="none">
                <a:solidFill>
                  <a:schemeClr val="dk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Shape 175"/>
          <p:cNvSpPr txBox="1">
            <a:spLocks noGrp="1"/>
          </p:cNvSpPr>
          <p:nvPr>
            <p:ph type="ftr" idx="11"/>
          </p:nvPr>
        </p:nvSpPr>
        <p:spPr>
          <a:xfrm>
            <a:off x="1090421" y="3908294"/>
            <a:ext cx="4429200" cy="171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6455189" y="3909060"/>
            <a:ext cx="1584000" cy="1713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9" name="Shape 179"/>
          <p:cNvSpPr txBox="1">
            <a:spLocks noGrp="1"/>
          </p:cNvSpPr>
          <p:nvPr>
            <p:ph type="body" idx="1"/>
          </p:nvPr>
        </p:nvSpPr>
        <p:spPr>
          <a:xfrm>
            <a:off x="800100" y="1577340"/>
            <a:ext cx="7543800" cy="29490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180" name="Shape 180"/>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5" name="Shape 185"/>
          <p:cNvSpPr txBox="1">
            <a:spLocks noGrp="1"/>
          </p:cNvSpPr>
          <p:nvPr>
            <p:ph type="body" idx="1"/>
          </p:nvPr>
        </p:nvSpPr>
        <p:spPr>
          <a:xfrm>
            <a:off x="311700" y="1152475"/>
            <a:ext cx="3999900" cy="3416400"/>
          </a:xfrm>
          <a:prstGeom prst="rect">
            <a:avLst/>
          </a:prstGeom>
          <a:noFill/>
          <a:ln>
            <a:noFill/>
          </a:ln>
        </p:spPr>
        <p:txBody>
          <a:bodyPr lIns="91425" tIns="91425" rIns="91425" bIns="91425" anchor="t" anchorCtr="0"/>
          <a:lstStyle>
            <a:lvl1pPr marL="137160" marR="0" lvl="0" indent="-48260" algn="l" rtl="0">
              <a:lnSpc>
                <a:spcPct val="100000"/>
              </a:lnSpc>
              <a:spcBef>
                <a:spcPts val="0"/>
              </a:spcBef>
              <a:spcAft>
                <a:spcPts val="0"/>
              </a:spcAft>
              <a:buClr>
                <a:srgbClr val="262626"/>
              </a:buClr>
              <a:buSzPct val="100000"/>
              <a:buFont typeface="Garamond"/>
              <a:buChar char="◦"/>
              <a:defRPr sz="140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6604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3pPr>
            <a:lvl4pPr marL="754380" marR="0" lvl="3" indent="-6858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4pPr>
            <a:lvl5pPr marL="960120" marR="0" lvl="4" indent="-71119"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5pPr>
            <a:lvl6pPr marL="1200000" marR="0" lvl="5" indent="-1078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6pPr>
            <a:lvl7pPr marL="1424999" marR="0" lvl="6" indent="-104199"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7pPr>
            <a:lvl8pPr marL="1650000" marR="0" lvl="7" indent="-1006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8pPr>
            <a:lvl9pPr marL="1875000" marR="0" lvl="8" indent="-970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86" name="Shape 186"/>
          <p:cNvSpPr txBox="1">
            <a:spLocks noGrp="1"/>
          </p:cNvSpPr>
          <p:nvPr>
            <p:ph type="body" idx="2"/>
          </p:nvPr>
        </p:nvSpPr>
        <p:spPr>
          <a:xfrm>
            <a:off x="4832400" y="1152475"/>
            <a:ext cx="3999900" cy="3416400"/>
          </a:xfrm>
          <a:prstGeom prst="rect">
            <a:avLst/>
          </a:prstGeom>
          <a:noFill/>
          <a:ln>
            <a:noFill/>
          </a:ln>
        </p:spPr>
        <p:txBody>
          <a:bodyPr lIns="91425" tIns="91425" rIns="91425" bIns="91425" anchor="t" anchorCtr="0"/>
          <a:lstStyle>
            <a:lvl1pPr marL="137160" marR="0" lvl="0" indent="-48260" algn="l" rtl="0">
              <a:lnSpc>
                <a:spcPct val="100000"/>
              </a:lnSpc>
              <a:spcBef>
                <a:spcPts val="0"/>
              </a:spcBef>
              <a:spcAft>
                <a:spcPts val="0"/>
              </a:spcAft>
              <a:buClr>
                <a:srgbClr val="262626"/>
              </a:buClr>
              <a:buSzPct val="100000"/>
              <a:buFont typeface="Garamond"/>
              <a:buChar char="◦"/>
              <a:defRPr sz="140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6604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3pPr>
            <a:lvl4pPr marL="754380" marR="0" lvl="3" indent="-6858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4pPr>
            <a:lvl5pPr marL="960120" marR="0" lvl="4" indent="-71119"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5pPr>
            <a:lvl6pPr marL="1200000" marR="0" lvl="5" indent="-1078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6pPr>
            <a:lvl7pPr marL="1424999" marR="0" lvl="6" indent="-104199"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7pPr>
            <a:lvl8pPr marL="1650000" marR="0" lvl="7" indent="-1006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8pPr>
            <a:lvl9pPr marL="1875000" marR="0" lvl="8" indent="-970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87" name="Shape 187"/>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0" name="Shape 190"/>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marL="137160" marR="0" lvl="0" indent="-51435" algn="l" rtl="0">
              <a:lnSpc>
                <a:spcPct val="100000"/>
              </a:lnSpc>
              <a:spcBef>
                <a:spcPts val="0"/>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0"/>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0"/>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191" name="Shape 191"/>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48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4800"/>
            </a:lvl2pPr>
            <a:lvl3pPr lvl="2" indent="0" rtl="0">
              <a:spcBef>
                <a:spcPts val="0"/>
              </a:spcBef>
              <a:buNone/>
              <a:defRPr sz="4800"/>
            </a:lvl3pPr>
            <a:lvl4pPr lvl="3" indent="0" rtl="0">
              <a:spcBef>
                <a:spcPts val="0"/>
              </a:spcBef>
              <a:buNone/>
              <a:defRPr sz="4800"/>
            </a:lvl4pPr>
            <a:lvl5pPr lvl="4" indent="0" rtl="0">
              <a:spcBef>
                <a:spcPts val="0"/>
              </a:spcBef>
              <a:buNone/>
              <a:defRPr sz="4800"/>
            </a:lvl5pPr>
            <a:lvl6pPr lvl="5" indent="0" rtl="0">
              <a:spcBef>
                <a:spcPts val="0"/>
              </a:spcBef>
              <a:buNone/>
              <a:defRPr sz="4800"/>
            </a:lvl6pPr>
            <a:lvl7pPr lvl="6" indent="0" rtl="0">
              <a:spcBef>
                <a:spcPts val="0"/>
              </a:spcBef>
              <a:buNone/>
              <a:defRPr sz="4800"/>
            </a:lvl7pPr>
            <a:lvl8pPr lvl="7" indent="0" rtl="0">
              <a:spcBef>
                <a:spcPts val="0"/>
              </a:spcBef>
              <a:buNone/>
              <a:defRPr sz="4800"/>
            </a:lvl8pPr>
            <a:lvl9pPr lvl="8" indent="0" rtl="0">
              <a:spcBef>
                <a:spcPts val="0"/>
              </a:spcBef>
              <a:buNone/>
              <a:defRPr sz="4800"/>
            </a:lvl9pPr>
          </a:lstStyle>
          <a:p>
            <a:endParaRPr/>
          </a:p>
        </p:txBody>
      </p:sp>
      <p:sp>
        <p:nvSpPr>
          <p:cNvPr id="194" name="Shape 194"/>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2" y="445025"/>
            <a:ext cx="8520599" cy="572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311702" y="1152475"/>
            <a:ext cx="3999898" cy="3416400"/>
          </a:xfrm>
          <a:prstGeom prst="rect">
            <a:avLst/>
          </a:prstGeom>
          <a:noFill/>
          <a:ln>
            <a:noFill/>
          </a:ln>
        </p:spPr>
        <p:txBody>
          <a:bodyPr lIns="91425" tIns="91425" rIns="91425" bIns="91425" anchor="t" anchorCtr="0"/>
          <a:lstStyle>
            <a:lvl1pPr marL="137160" marR="0" lvl="0" indent="-48260" algn="l" rtl="0">
              <a:lnSpc>
                <a:spcPct val="100000"/>
              </a:lnSpc>
              <a:spcBef>
                <a:spcPts val="0"/>
              </a:spcBef>
              <a:spcAft>
                <a:spcPts val="0"/>
              </a:spcAft>
              <a:buClr>
                <a:srgbClr val="262626"/>
              </a:buClr>
              <a:buSzPct val="100000"/>
              <a:buFont typeface="Garamond"/>
              <a:buChar char="◦"/>
              <a:defRPr sz="140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6604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3pPr>
            <a:lvl4pPr marL="754380" marR="0" lvl="3" indent="-6858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4pPr>
            <a:lvl5pPr marL="960120" marR="0" lvl="4" indent="-71119"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5pPr>
            <a:lvl6pPr marL="1200000" marR="0" lvl="5" indent="-1078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6pPr>
            <a:lvl7pPr marL="1425000" marR="0" lvl="6" indent="-1042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7pPr>
            <a:lvl8pPr marL="1650000" marR="0" lvl="7" indent="-1006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8pPr>
            <a:lvl9pPr marL="1875000" marR="0" lvl="8" indent="-970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9pPr>
          </a:lstStyle>
          <a:p>
            <a:endParaRPr/>
          </a:p>
        </p:txBody>
      </p:sp>
      <p:sp>
        <p:nvSpPr>
          <p:cNvPr id="35" name="Shape 35"/>
          <p:cNvSpPr txBox="1">
            <a:spLocks noGrp="1"/>
          </p:cNvSpPr>
          <p:nvPr>
            <p:ph type="body" idx="2"/>
          </p:nvPr>
        </p:nvSpPr>
        <p:spPr>
          <a:xfrm>
            <a:off x="4832401" y="1152475"/>
            <a:ext cx="3999898" cy="3416400"/>
          </a:xfrm>
          <a:prstGeom prst="rect">
            <a:avLst/>
          </a:prstGeom>
          <a:noFill/>
          <a:ln>
            <a:noFill/>
          </a:ln>
        </p:spPr>
        <p:txBody>
          <a:bodyPr lIns="91425" tIns="91425" rIns="91425" bIns="91425" anchor="t" anchorCtr="0"/>
          <a:lstStyle>
            <a:lvl1pPr marL="137160" marR="0" lvl="0" indent="-48260" algn="l" rtl="0">
              <a:lnSpc>
                <a:spcPct val="100000"/>
              </a:lnSpc>
              <a:spcBef>
                <a:spcPts val="0"/>
              </a:spcBef>
              <a:spcAft>
                <a:spcPts val="0"/>
              </a:spcAft>
              <a:buClr>
                <a:srgbClr val="262626"/>
              </a:buClr>
              <a:buSzPct val="100000"/>
              <a:buFont typeface="Garamond"/>
              <a:buChar char="◦"/>
              <a:defRPr sz="140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6604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3pPr>
            <a:lvl4pPr marL="754380" marR="0" lvl="3" indent="-6858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4pPr>
            <a:lvl5pPr marL="960120" marR="0" lvl="4" indent="-71119"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5pPr>
            <a:lvl6pPr marL="1200000" marR="0" lvl="5" indent="-1078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6pPr>
            <a:lvl7pPr marL="1425000" marR="0" lvl="6" indent="-1042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7pPr>
            <a:lvl8pPr marL="1650000" marR="0" lvl="7" indent="-1006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8pPr>
            <a:lvl9pPr marL="1875000" marR="0" lvl="8" indent="-970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sldNum" idx="12"/>
          </p:nvPr>
        </p:nvSpPr>
        <p:spPr>
          <a:xfrm>
            <a:off x="8472459"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7" name="Shape 197"/>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8" name="Shape 198"/>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9" name="Shape 199"/>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E1DBC9"/>
            </a:gs>
            <a:gs pos="77000">
              <a:srgbClr val="C8C1B0"/>
            </a:gs>
            <a:gs pos="100000">
              <a:srgbClr val="C0BAAA"/>
            </a:gs>
          </a:gsLst>
          <a:lin ang="5400012" scaled="0"/>
        </a:gradFill>
        <a:effectLst/>
      </p:bgPr>
    </p:bg>
    <p:spTree>
      <p:nvGrpSpPr>
        <p:cNvPr id="1" name="Shape 200"/>
        <p:cNvGrpSpPr/>
        <p:nvPr/>
      </p:nvGrpSpPr>
      <p:grpSpPr>
        <a:xfrm>
          <a:off x="0" y="0"/>
          <a:ext cx="0" cy="0"/>
          <a:chOff x="0" y="0"/>
          <a:chExt cx="0" cy="0"/>
        </a:xfrm>
      </p:grpSpPr>
      <p:sp>
        <p:nvSpPr>
          <p:cNvPr id="201" name="Shape 201"/>
          <p:cNvSpPr/>
          <p:nvPr/>
        </p:nvSpPr>
        <p:spPr>
          <a:xfrm>
            <a:off x="0" y="0"/>
            <a:ext cx="9144000" cy="5143500"/>
          </a:xfrm>
          <a:prstGeom prst="rect">
            <a:avLst/>
          </a:prstGeom>
          <a:blipFill rotWithShape="1">
            <a:blip r:embed="rId2">
              <a:alphaModFix amt="45000"/>
            </a:blip>
            <a:tile tx="-44450" ty="38100" sx="84997" sy="84997" flip="none" algn="tl"/>
          </a:blip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a:off x="980901" y="950796"/>
            <a:ext cx="7182300" cy="3231000"/>
          </a:xfrm>
          <a:prstGeom prst="rect">
            <a:avLst/>
          </a:prstGeom>
          <a:solidFill>
            <a:schemeClr val="lt1"/>
          </a:solidFill>
          <a:ln>
            <a:noFill/>
          </a:ln>
          <a:effectLst>
            <a:outerShdw blurRad="50799" algn="ctr" rotWithShape="0">
              <a:srgbClr val="000000">
                <a:alpha val="65880"/>
              </a:srgbClr>
            </a:outerShdw>
          </a:effectLst>
        </p:spPr>
        <p:txBody>
          <a:bodyPr lIns="91425" tIns="91425" rIns="91425" bIns="91425" anchor="ctr" anchorCtr="0">
            <a:noAutofit/>
          </a:bodyPr>
          <a:lstStyle/>
          <a:p>
            <a:pPr lvl="0">
              <a:spcBef>
                <a:spcPts val="0"/>
              </a:spcBef>
              <a:buNone/>
            </a:pPr>
            <a:endParaRPr/>
          </a:p>
        </p:txBody>
      </p:sp>
      <p:sp>
        <p:nvSpPr>
          <p:cNvPr id="203" name="Shape 203"/>
          <p:cNvSpPr/>
          <p:nvPr/>
        </p:nvSpPr>
        <p:spPr>
          <a:xfrm>
            <a:off x="1085850" y="1058711"/>
            <a:ext cx="6972300" cy="3026099"/>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3851910" y="950798"/>
            <a:ext cx="1440300" cy="5487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grpSp>
        <p:nvGrpSpPr>
          <p:cNvPr id="205" name="Shape 205"/>
          <p:cNvGrpSpPr/>
          <p:nvPr/>
        </p:nvGrpSpPr>
        <p:grpSpPr>
          <a:xfrm>
            <a:off x="3937717" y="950798"/>
            <a:ext cx="1268754" cy="483971"/>
            <a:chOff x="5318305" y="1386267"/>
            <a:chExt cx="1567330" cy="645295"/>
          </a:xfrm>
        </p:grpSpPr>
        <p:cxnSp>
          <p:nvCxnSpPr>
            <p:cNvPr id="206" name="Shape 206"/>
            <p:cNvCxnSpPr/>
            <p:nvPr/>
          </p:nvCxnSpPr>
          <p:spPr>
            <a:xfrm>
              <a:off x="5318305" y="1386267"/>
              <a:ext cx="0" cy="640200"/>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207" name="Shape 207"/>
            <p:cNvCxnSpPr/>
            <p:nvPr/>
          </p:nvCxnSpPr>
          <p:spPr>
            <a:xfrm>
              <a:off x="6885636" y="1386267"/>
              <a:ext cx="0" cy="640200"/>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208" name="Shape 208"/>
            <p:cNvCxnSpPr/>
            <p:nvPr/>
          </p:nvCxnSpPr>
          <p:spPr>
            <a:xfrm>
              <a:off x="5318305" y="2031563"/>
              <a:ext cx="1567199" cy="0"/>
            </a:xfrm>
            <a:prstGeom prst="straightConnector1">
              <a:avLst/>
            </a:prstGeom>
            <a:solidFill>
              <a:srgbClr val="262626"/>
            </a:solidFill>
            <a:ln w="9525" cap="flat" cmpd="sng">
              <a:solidFill>
                <a:schemeClr val="dk1"/>
              </a:solidFill>
              <a:prstDash val="solid"/>
              <a:miter/>
              <a:headEnd type="none" w="med" len="med"/>
              <a:tailEnd type="none" w="med" len="med"/>
            </a:ln>
          </p:spPr>
        </p:cxnSp>
      </p:grpSp>
      <p:sp>
        <p:nvSpPr>
          <p:cNvPr id="209" name="Shape 209"/>
          <p:cNvSpPr txBox="1">
            <a:spLocks noGrp="1"/>
          </p:cNvSpPr>
          <p:nvPr>
            <p:ph type="title"/>
          </p:nvPr>
        </p:nvSpPr>
        <p:spPr>
          <a:xfrm>
            <a:off x="1172716" y="1570732"/>
            <a:ext cx="6803100" cy="1940700"/>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Century Gothic"/>
              <a:buNone/>
              <a:defRPr sz="54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0" name="Shape 210"/>
          <p:cNvSpPr txBox="1">
            <a:spLocks noGrp="1"/>
          </p:cNvSpPr>
          <p:nvPr>
            <p:ph type="body" idx="1"/>
          </p:nvPr>
        </p:nvSpPr>
        <p:spPr>
          <a:xfrm>
            <a:off x="1172717" y="3511546"/>
            <a:ext cx="6803100" cy="342900"/>
          </a:xfrm>
          <a:prstGeom prst="rect">
            <a:avLst/>
          </a:prstGeom>
          <a:noFill/>
          <a:ln>
            <a:noFill/>
          </a:ln>
        </p:spPr>
        <p:txBody>
          <a:bodyPr lIns="91425" tIns="91425" rIns="91425" bIns="91425" anchor="t" anchorCtr="0"/>
          <a:lstStyle>
            <a:lvl1pPr marL="0" marR="0" lvl="0" indent="0" algn="ctr" rtl="0">
              <a:lnSpc>
                <a:spcPct val="100000"/>
              </a:lnSpc>
              <a:spcBef>
                <a:spcPts val="675"/>
              </a:spcBef>
              <a:spcAft>
                <a:spcPts val="0"/>
              </a:spcAft>
              <a:buClr>
                <a:srgbClr val="262626"/>
              </a:buClr>
              <a:buFont typeface="Garamond"/>
              <a:buNone/>
              <a:defRPr sz="1200" b="0" i="0" u="none" strike="noStrike" cap="none">
                <a:solidFill>
                  <a:schemeClr val="dk1"/>
                </a:solidFill>
                <a:latin typeface="Century Gothic"/>
                <a:ea typeface="Century Gothic"/>
                <a:cs typeface="Century Gothic"/>
                <a:sym typeface="Century Gothic"/>
              </a:defRPr>
            </a:lvl1pPr>
            <a:lvl2pPr marL="342900" marR="0" lvl="1" indent="0" algn="l" rtl="0">
              <a:lnSpc>
                <a:spcPct val="100000"/>
              </a:lnSpc>
              <a:spcBef>
                <a:spcPts val="375"/>
              </a:spcBef>
              <a:buClr>
                <a:srgbClr val="262626"/>
              </a:buClr>
              <a:buFont typeface="Garamond"/>
              <a:buNone/>
              <a:defRPr sz="1200" b="0" i="0" u="none" strike="noStrike" cap="none">
                <a:solidFill>
                  <a:srgbClr val="888888"/>
                </a:solidFill>
                <a:latin typeface="Century Gothic"/>
                <a:ea typeface="Century Gothic"/>
                <a:cs typeface="Century Gothic"/>
                <a:sym typeface="Century Gothic"/>
              </a:defRPr>
            </a:lvl2pPr>
            <a:lvl3pPr marL="685800" marR="0" lvl="2" indent="0" algn="l" rtl="0">
              <a:lnSpc>
                <a:spcPct val="100000"/>
              </a:lnSpc>
              <a:spcBef>
                <a:spcPts val="375"/>
              </a:spcBef>
              <a:buClr>
                <a:srgbClr val="262626"/>
              </a:buClr>
              <a:buFont typeface="Garamond"/>
              <a:buNone/>
              <a:defRPr sz="1200" b="0" i="0" u="none" strike="noStrike" cap="none">
                <a:solidFill>
                  <a:srgbClr val="888888"/>
                </a:solidFill>
                <a:latin typeface="Century Gothic"/>
                <a:ea typeface="Century Gothic"/>
                <a:cs typeface="Century Gothic"/>
                <a:sym typeface="Century Gothic"/>
              </a:defRPr>
            </a:lvl3pPr>
            <a:lvl4pPr marL="1028700" marR="0" lvl="3" indent="0" algn="l" rtl="0">
              <a:lnSpc>
                <a:spcPct val="100000"/>
              </a:lnSpc>
              <a:spcBef>
                <a:spcPts val="375"/>
              </a:spcBef>
              <a:buClr>
                <a:srgbClr val="262626"/>
              </a:buClr>
              <a:buFont typeface="Garamond"/>
              <a:buNone/>
              <a:defRPr sz="1050" b="0" i="0" u="none" strike="noStrike" cap="none">
                <a:solidFill>
                  <a:srgbClr val="888888"/>
                </a:solidFill>
                <a:latin typeface="Century Gothic"/>
                <a:ea typeface="Century Gothic"/>
                <a:cs typeface="Century Gothic"/>
                <a:sym typeface="Century Gothic"/>
              </a:defRPr>
            </a:lvl4pPr>
            <a:lvl5pPr marL="1371600" marR="0" lvl="4" indent="0" algn="l" rtl="0">
              <a:lnSpc>
                <a:spcPct val="100000"/>
              </a:lnSpc>
              <a:spcBef>
                <a:spcPts val="375"/>
              </a:spcBef>
              <a:buClr>
                <a:srgbClr val="262626"/>
              </a:buClr>
              <a:buFont typeface="Garamond"/>
              <a:buNone/>
              <a:defRPr sz="1050" b="0" i="0" u="none" strike="noStrike" cap="none">
                <a:solidFill>
                  <a:srgbClr val="888888"/>
                </a:solidFill>
                <a:latin typeface="Century Gothic"/>
                <a:ea typeface="Century Gothic"/>
                <a:cs typeface="Century Gothic"/>
                <a:sym typeface="Century Gothic"/>
              </a:defRPr>
            </a:lvl5pPr>
            <a:lvl6pPr marL="1714500" marR="0" lvl="5" indent="0" algn="l" rtl="0">
              <a:lnSpc>
                <a:spcPct val="100000"/>
              </a:lnSpc>
              <a:spcBef>
                <a:spcPts val="375"/>
              </a:spcBef>
              <a:buClr>
                <a:srgbClr val="262626"/>
              </a:buClr>
              <a:buFont typeface="Garamond"/>
              <a:buNone/>
              <a:defRPr sz="1050" b="0" i="0" u="none" strike="noStrike" cap="none">
                <a:solidFill>
                  <a:srgbClr val="888888"/>
                </a:solidFill>
                <a:latin typeface="Century Gothic"/>
                <a:ea typeface="Century Gothic"/>
                <a:cs typeface="Century Gothic"/>
                <a:sym typeface="Century Gothic"/>
              </a:defRPr>
            </a:lvl6pPr>
            <a:lvl7pPr marL="2057400" marR="0" lvl="6" indent="0" algn="l" rtl="0">
              <a:lnSpc>
                <a:spcPct val="100000"/>
              </a:lnSpc>
              <a:spcBef>
                <a:spcPts val="375"/>
              </a:spcBef>
              <a:buClr>
                <a:srgbClr val="262626"/>
              </a:buClr>
              <a:buFont typeface="Garamond"/>
              <a:buNone/>
              <a:defRPr sz="1050" b="0" i="0" u="none" strike="noStrike" cap="none">
                <a:solidFill>
                  <a:srgbClr val="888888"/>
                </a:solidFill>
                <a:latin typeface="Century Gothic"/>
                <a:ea typeface="Century Gothic"/>
                <a:cs typeface="Century Gothic"/>
                <a:sym typeface="Century Gothic"/>
              </a:defRPr>
            </a:lvl7pPr>
            <a:lvl8pPr marL="2400300" marR="0" lvl="7" indent="0" algn="l" rtl="0">
              <a:lnSpc>
                <a:spcPct val="100000"/>
              </a:lnSpc>
              <a:spcBef>
                <a:spcPts val="375"/>
              </a:spcBef>
              <a:buClr>
                <a:srgbClr val="262626"/>
              </a:buClr>
              <a:buFont typeface="Garamond"/>
              <a:buNone/>
              <a:defRPr sz="1050" b="0" i="0" u="none" strike="noStrike" cap="none">
                <a:solidFill>
                  <a:srgbClr val="888888"/>
                </a:solidFill>
                <a:latin typeface="Century Gothic"/>
                <a:ea typeface="Century Gothic"/>
                <a:cs typeface="Century Gothic"/>
                <a:sym typeface="Century Gothic"/>
              </a:defRPr>
            </a:lvl8pPr>
            <a:lvl9pPr marL="2743200" marR="0" lvl="8" indent="0" algn="l" rtl="0">
              <a:lnSpc>
                <a:spcPct val="100000"/>
              </a:lnSpc>
              <a:spcBef>
                <a:spcPts val="375"/>
              </a:spcBef>
              <a:buClr>
                <a:srgbClr val="262626"/>
              </a:buClr>
              <a:buFont typeface="Garamond"/>
              <a:buNone/>
              <a:defRPr sz="1050" b="0" i="0" u="none" strike="noStrike" cap="none">
                <a:solidFill>
                  <a:srgbClr val="888888"/>
                </a:solidFill>
                <a:latin typeface="Century Gothic"/>
                <a:ea typeface="Century Gothic"/>
                <a:cs typeface="Century Gothic"/>
                <a:sym typeface="Century Gothic"/>
              </a:defRPr>
            </a:lvl9pPr>
          </a:lstStyle>
          <a:p>
            <a:endParaRPr/>
          </a:p>
        </p:txBody>
      </p:sp>
      <p:sp>
        <p:nvSpPr>
          <p:cNvPr id="211" name="Shape 211"/>
          <p:cNvSpPr txBox="1">
            <a:spLocks noGrp="1"/>
          </p:cNvSpPr>
          <p:nvPr>
            <p:ph type="dt" idx="10"/>
          </p:nvPr>
        </p:nvSpPr>
        <p:spPr>
          <a:xfrm>
            <a:off x="3991355" y="1008376"/>
            <a:ext cx="1165800" cy="397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Century Gothic"/>
              <a:buNone/>
              <a:defRPr sz="975" b="0" i="0" u="none" strike="noStrike" cap="none">
                <a:solidFill>
                  <a:schemeClr val="dk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2" name="Shape 212"/>
          <p:cNvSpPr txBox="1">
            <a:spLocks noGrp="1"/>
          </p:cNvSpPr>
          <p:nvPr>
            <p:ph type="ftr" idx="11"/>
          </p:nvPr>
        </p:nvSpPr>
        <p:spPr>
          <a:xfrm>
            <a:off x="1090165" y="3908294"/>
            <a:ext cx="4430400" cy="171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6453378" y="3908294"/>
            <a:ext cx="1584300" cy="1713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6" name="Shape 216"/>
          <p:cNvSpPr txBox="1">
            <a:spLocks noGrp="1"/>
          </p:cNvSpPr>
          <p:nvPr>
            <p:ph type="body" idx="1"/>
          </p:nvPr>
        </p:nvSpPr>
        <p:spPr>
          <a:xfrm>
            <a:off x="800100" y="1577340"/>
            <a:ext cx="3566100" cy="28119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17" name="Shape 217"/>
          <p:cNvSpPr txBox="1">
            <a:spLocks noGrp="1"/>
          </p:cNvSpPr>
          <p:nvPr>
            <p:ph type="body" idx="2"/>
          </p:nvPr>
        </p:nvSpPr>
        <p:spPr>
          <a:xfrm>
            <a:off x="4777739" y="1577340"/>
            <a:ext cx="3566100" cy="28119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18" name="Shape 218"/>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9" name="Shape 219"/>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0" name="Shape 220"/>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23" name="Shape 223"/>
          <p:cNvSpPr txBox="1">
            <a:spLocks noGrp="1"/>
          </p:cNvSpPr>
          <p:nvPr>
            <p:ph type="body" idx="1"/>
          </p:nvPr>
        </p:nvSpPr>
        <p:spPr>
          <a:xfrm>
            <a:off x="802385" y="1555750"/>
            <a:ext cx="3566100" cy="479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425" b="0" i="0" u="none" strike="noStrike" cap="none">
                <a:solidFill>
                  <a:schemeClr val="dk2"/>
                </a:solidFill>
                <a:latin typeface="Century Gothic"/>
                <a:ea typeface="Century Gothic"/>
                <a:cs typeface="Century Gothic"/>
                <a:sym typeface="Century Gothic"/>
              </a:defRPr>
            </a:lvl1pPr>
            <a:lvl2pPr marL="342900" marR="0" lvl="1" indent="0" algn="l" rtl="0">
              <a:lnSpc>
                <a:spcPct val="100000"/>
              </a:lnSpc>
              <a:spcBef>
                <a:spcPts val="375"/>
              </a:spcBef>
              <a:buClr>
                <a:srgbClr val="262626"/>
              </a:buClr>
              <a:buFont typeface="Garamond"/>
              <a:buNone/>
              <a:defRPr sz="1425" b="1"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375"/>
              </a:spcBef>
              <a:buClr>
                <a:srgbClr val="262626"/>
              </a:buClr>
              <a:buFont typeface="Garamond"/>
              <a:buNone/>
              <a:defRPr sz="1350" b="1"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224" name="Shape 224"/>
          <p:cNvSpPr txBox="1">
            <a:spLocks noGrp="1"/>
          </p:cNvSpPr>
          <p:nvPr>
            <p:ph type="body" idx="2"/>
          </p:nvPr>
        </p:nvSpPr>
        <p:spPr>
          <a:xfrm>
            <a:off x="802385" y="2066924"/>
            <a:ext cx="3566100" cy="24003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25" name="Shape 225"/>
          <p:cNvSpPr txBox="1">
            <a:spLocks noGrp="1"/>
          </p:cNvSpPr>
          <p:nvPr>
            <p:ph type="body" idx="3"/>
          </p:nvPr>
        </p:nvSpPr>
        <p:spPr>
          <a:xfrm>
            <a:off x="4780026" y="1555750"/>
            <a:ext cx="3566099" cy="479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425" b="0" i="0" u="none" strike="noStrike" cap="none">
                <a:solidFill>
                  <a:schemeClr val="dk2"/>
                </a:solidFill>
                <a:latin typeface="Century Gothic"/>
                <a:ea typeface="Century Gothic"/>
                <a:cs typeface="Century Gothic"/>
                <a:sym typeface="Century Gothic"/>
              </a:defRPr>
            </a:lvl1pPr>
            <a:lvl2pPr marL="342900" marR="0" lvl="1" indent="0" algn="l" rtl="0">
              <a:lnSpc>
                <a:spcPct val="100000"/>
              </a:lnSpc>
              <a:spcBef>
                <a:spcPts val="375"/>
              </a:spcBef>
              <a:buClr>
                <a:srgbClr val="262626"/>
              </a:buClr>
              <a:buFont typeface="Garamond"/>
              <a:buNone/>
              <a:defRPr sz="1425" b="1"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375"/>
              </a:spcBef>
              <a:buClr>
                <a:srgbClr val="262626"/>
              </a:buClr>
              <a:buFont typeface="Garamond"/>
              <a:buNone/>
              <a:defRPr sz="1350" b="1"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375"/>
              </a:spcBef>
              <a:buClr>
                <a:srgbClr val="262626"/>
              </a:buClr>
              <a:buFont typeface="Garamond"/>
              <a:buNone/>
              <a:defRPr sz="1200" b="1" i="0" u="none" strike="noStrike" cap="none">
                <a:solidFill>
                  <a:schemeClr val="dk1"/>
                </a:solidFill>
                <a:latin typeface="Century Gothic"/>
                <a:ea typeface="Century Gothic"/>
                <a:cs typeface="Century Gothic"/>
                <a:sym typeface="Century Gothic"/>
              </a:defRPr>
            </a:lvl9pPr>
          </a:lstStyle>
          <a:p>
            <a:endParaRPr/>
          </a:p>
        </p:txBody>
      </p:sp>
      <p:sp>
        <p:nvSpPr>
          <p:cNvPr id="226" name="Shape 226"/>
          <p:cNvSpPr txBox="1">
            <a:spLocks noGrp="1"/>
          </p:cNvSpPr>
          <p:nvPr>
            <p:ph type="body" idx="4"/>
          </p:nvPr>
        </p:nvSpPr>
        <p:spPr>
          <a:xfrm>
            <a:off x="4780026" y="2067435"/>
            <a:ext cx="3566099" cy="24003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27" name="Shape 227"/>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8" name="Shape 228"/>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9" name="Shape 229"/>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0"/>
        <p:cNvGrpSpPr/>
        <p:nvPr/>
      </p:nvGrpSpPr>
      <p:grpSpPr>
        <a:xfrm>
          <a:off x="0" y="0"/>
          <a:ext cx="0" cy="0"/>
          <a:chOff x="0" y="0"/>
          <a:chExt cx="0" cy="0"/>
        </a:xfrm>
      </p:grpSpPr>
      <p:sp>
        <p:nvSpPr>
          <p:cNvPr id="231" name="Shape 231"/>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2" name="Shape 232"/>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3" name="Shape 233"/>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34"/>
        <p:cNvGrpSpPr/>
        <p:nvPr/>
      </p:nvGrpSpPr>
      <p:grpSpPr>
        <a:xfrm>
          <a:off x="0" y="0"/>
          <a:ext cx="0" cy="0"/>
          <a:chOff x="0" y="0"/>
          <a:chExt cx="0" cy="0"/>
        </a:xfrm>
      </p:grpSpPr>
      <p:sp>
        <p:nvSpPr>
          <p:cNvPr id="235" name="Shape 235"/>
          <p:cNvSpPr/>
          <p:nvPr/>
        </p:nvSpPr>
        <p:spPr>
          <a:xfrm>
            <a:off x="184146" y="178307"/>
            <a:ext cx="6398400" cy="4786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6765289" y="178307"/>
            <a:ext cx="2194500" cy="47868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37" name="Shape 237"/>
          <p:cNvSpPr txBox="1">
            <a:spLocks noGrp="1"/>
          </p:cNvSpPr>
          <p:nvPr>
            <p:ph type="title"/>
          </p:nvPr>
        </p:nvSpPr>
        <p:spPr>
          <a:xfrm>
            <a:off x="6972300" y="455543"/>
            <a:ext cx="1823100" cy="1234500"/>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Century Gothic"/>
              <a:buNone/>
              <a:defRPr sz="2100" b="0" i="0" u="none" strike="noStrike" cap="none">
                <a:solidFill>
                  <a:srgbClr val="FFFFFF"/>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8" name="Shape 238"/>
          <p:cNvSpPr txBox="1">
            <a:spLocks noGrp="1"/>
          </p:cNvSpPr>
          <p:nvPr>
            <p:ph type="body" idx="1"/>
          </p:nvPr>
        </p:nvSpPr>
        <p:spPr>
          <a:xfrm>
            <a:off x="514350" y="457200"/>
            <a:ext cx="5829300" cy="40005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39" name="Shape 239"/>
          <p:cNvSpPr txBox="1">
            <a:spLocks noGrp="1"/>
          </p:cNvSpPr>
          <p:nvPr>
            <p:ph type="body" idx="2"/>
          </p:nvPr>
        </p:nvSpPr>
        <p:spPr>
          <a:xfrm>
            <a:off x="6972300" y="1714500"/>
            <a:ext cx="1823100" cy="2628900"/>
          </a:xfrm>
          <a:prstGeom prst="rect">
            <a:avLst/>
          </a:prstGeom>
          <a:noFill/>
          <a:ln>
            <a:noFill/>
          </a:ln>
        </p:spPr>
        <p:txBody>
          <a:bodyPr lIns="91425" tIns="91425" rIns="91425" bIns="91425" anchor="t" anchorCtr="0"/>
          <a:lstStyle>
            <a:lvl1pPr marL="0" marR="0" lvl="0" indent="0" algn="l" rtl="0">
              <a:lnSpc>
                <a:spcPct val="110000"/>
              </a:lnSpc>
              <a:spcBef>
                <a:spcPts val="600"/>
              </a:spcBef>
              <a:spcAft>
                <a:spcPts val="0"/>
              </a:spcAft>
              <a:buClr>
                <a:srgbClr val="262626"/>
              </a:buClr>
              <a:buFont typeface="Garamond"/>
              <a:buNone/>
              <a:defRPr sz="1050" b="0" i="0" u="none" strike="noStrike" cap="none">
                <a:solidFill>
                  <a:srgbClr val="FFFFFF"/>
                </a:solidFill>
                <a:latin typeface="Century Gothic"/>
                <a:ea typeface="Century Gothic"/>
                <a:cs typeface="Century Gothic"/>
                <a:sym typeface="Century Gothic"/>
              </a:defRPr>
            </a:lvl1pPr>
            <a:lvl2pPr marL="342900" marR="0" lvl="1" indent="0" algn="l" rtl="0">
              <a:lnSpc>
                <a:spcPct val="100000"/>
              </a:lnSpc>
              <a:spcBef>
                <a:spcPts val="375"/>
              </a:spcBef>
              <a:buClr>
                <a:srgbClr val="262626"/>
              </a:buClr>
              <a:buFont typeface="Garamond"/>
              <a:buNone/>
              <a:defRPr sz="9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375"/>
              </a:spcBef>
              <a:buClr>
                <a:srgbClr val="262626"/>
              </a:buClr>
              <a:buFont typeface="Garamond"/>
              <a:buNone/>
              <a:defRPr sz="75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9pPr>
          </a:lstStyle>
          <a:p>
            <a:endParaRPr/>
          </a:p>
        </p:txBody>
      </p:sp>
      <p:sp>
        <p:nvSpPr>
          <p:cNvPr id="240" name="Shape 240"/>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1" name="Shape 241"/>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sldNum" idx="12"/>
          </p:nvPr>
        </p:nvSpPr>
        <p:spPr>
          <a:xfrm>
            <a:off x="7795257" y="4667251"/>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243" name="Shape 243"/>
          <p:cNvSpPr/>
          <p:nvPr/>
        </p:nvSpPr>
        <p:spPr>
          <a:xfrm>
            <a:off x="6868160" y="281178"/>
            <a:ext cx="1988700" cy="4581000"/>
          </a:xfrm>
          <a:prstGeom prst="rect">
            <a:avLst/>
          </a:prstGeom>
          <a:noFill/>
          <a:ln w="9525" cap="sq"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4"/>
        <p:cNvGrpSpPr/>
        <p:nvPr/>
      </p:nvGrpSpPr>
      <p:grpSpPr>
        <a:xfrm>
          <a:off x="0" y="0"/>
          <a:ext cx="0" cy="0"/>
          <a:chOff x="0" y="0"/>
          <a:chExt cx="0" cy="0"/>
        </a:xfrm>
      </p:grpSpPr>
      <p:sp>
        <p:nvSpPr>
          <p:cNvPr id="245" name="Shape 245"/>
          <p:cNvSpPr/>
          <p:nvPr/>
        </p:nvSpPr>
        <p:spPr>
          <a:xfrm>
            <a:off x="6765289" y="178307"/>
            <a:ext cx="2194500" cy="47868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46" name="Shape 246"/>
          <p:cNvSpPr txBox="1">
            <a:spLocks noGrp="1"/>
          </p:cNvSpPr>
          <p:nvPr>
            <p:ph type="title"/>
          </p:nvPr>
        </p:nvSpPr>
        <p:spPr>
          <a:xfrm>
            <a:off x="6972300" y="452627"/>
            <a:ext cx="1824300" cy="1234500"/>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Century Gothic"/>
              <a:buNone/>
              <a:defRPr sz="2100" b="0" i="0" u="none" strike="noStrike" cap="none">
                <a:solidFill>
                  <a:srgbClr val="FFFFFF"/>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7" name="Shape 247"/>
          <p:cNvSpPr>
            <a:spLocks noGrp="1"/>
          </p:cNvSpPr>
          <p:nvPr>
            <p:ph type="pic" idx="2"/>
          </p:nvPr>
        </p:nvSpPr>
        <p:spPr>
          <a:xfrm>
            <a:off x="171448" y="178307"/>
            <a:ext cx="6398400" cy="4786800"/>
          </a:xfrm>
          <a:prstGeom prst="rect">
            <a:avLst/>
          </a:prstGeom>
          <a:solidFill>
            <a:srgbClr val="76CEEF"/>
          </a:solidFill>
          <a:ln>
            <a:noFill/>
          </a:ln>
        </p:spPr>
        <p:txBody>
          <a:bodyPr lIns="91425" tIns="91425" rIns="91425" bIns="91425" anchor="t" anchorCtr="0"/>
          <a:lstStyle>
            <a:lvl1pPr marL="0" marR="0" lvl="0" indent="0" algn="l" rtl="0">
              <a:lnSpc>
                <a:spcPct val="100000"/>
              </a:lnSpc>
              <a:spcBef>
                <a:spcPts val="675"/>
              </a:spcBef>
              <a:spcAft>
                <a:spcPts val="0"/>
              </a:spcAft>
              <a:buClr>
                <a:srgbClr val="262626"/>
              </a:buClr>
              <a:buFont typeface="Garamond"/>
              <a:buNone/>
              <a:defRPr sz="2400" b="0" i="0" u="none" strike="noStrike" cap="none">
                <a:solidFill>
                  <a:schemeClr val="dk1"/>
                </a:solidFill>
                <a:latin typeface="Century Gothic"/>
                <a:ea typeface="Century Gothic"/>
                <a:cs typeface="Century Gothic"/>
                <a:sym typeface="Century Gothic"/>
              </a:defRPr>
            </a:lvl1pPr>
            <a:lvl2pPr marL="342900" marR="0" lvl="1" indent="0" algn="l" rtl="0">
              <a:lnSpc>
                <a:spcPct val="100000"/>
              </a:lnSpc>
              <a:spcBef>
                <a:spcPts val="375"/>
              </a:spcBef>
              <a:buClr>
                <a:srgbClr val="262626"/>
              </a:buClr>
              <a:buFont typeface="Garamond"/>
              <a:buNone/>
              <a:defRPr sz="21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375"/>
              </a:spcBef>
              <a:buClr>
                <a:srgbClr val="262626"/>
              </a:buClr>
              <a:buFont typeface="Garamond"/>
              <a:buNone/>
              <a:defRPr sz="180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375"/>
              </a:spcBef>
              <a:buClr>
                <a:srgbClr val="262626"/>
              </a:buClr>
              <a:buFont typeface="Garamond"/>
              <a:buNone/>
              <a:defRPr sz="1500"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375"/>
              </a:spcBef>
              <a:buClr>
                <a:srgbClr val="262626"/>
              </a:buClr>
              <a:buFont typeface="Garamond"/>
              <a:buNone/>
              <a:defRPr sz="1500"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375"/>
              </a:spcBef>
              <a:buClr>
                <a:srgbClr val="262626"/>
              </a:buClr>
              <a:buFont typeface="Garamond"/>
              <a:buNone/>
              <a:defRPr sz="1500"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375"/>
              </a:spcBef>
              <a:buClr>
                <a:srgbClr val="262626"/>
              </a:buClr>
              <a:buFont typeface="Garamond"/>
              <a:buNone/>
              <a:defRPr sz="1500"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375"/>
              </a:spcBef>
              <a:buClr>
                <a:srgbClr val="262626"/>
              </a:buClr>
              <a:buFont typeface="Garamond"/>
              <a:buNone/>
              <a:defRPr sz="1500"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375"/>
              </a:spcBef>
              <a:buClr>
                <a:srgbClr val="262626"/>
              </a:buClr>
              <a:buFont typeface="Garamond"/>
              <a:buNone/>
              <a:defRPr sz="1500" b="0" i="0" u="none" strike="noStrike" cap="none">
                <a:solidFill>
                  <a:schemeClr val="dk1"/>
                </a:solidFill>
                <a:latin typeface="Century Gothic"/>
                <a:ea typeface="Century Gothic"/>
                <a:cs typeface="Century Gothic"/>
                <a:sym typeface="Century Gothic"/>
              </a:defRPr>
            </a:lvl9pPr>
          </a:lstStyle>
          <a:p>
            <a:endParaRPr/>
          </a:p>
        </p:txBody>
      </p:sp>
      <p:sp>
        <p:nvSpPr>
          <p:cNvPr id="248" name="Shape 248"/>
          <p:cNvSpPr txBox="1">
            <a:spLocks noGrp="1"/>
          </p:cNvSpPr>
          <p:nvPr>
            <p:ph type="body" idx="1"/>
          </p:nvPr>
        </p:nvSpPr>
        <p:spPr>
          <a:xfrm>
            <a:off x="6972300" y="1714500"/>
            <a:ext cx="1824300" cy="2626500"/>
          </a:xfrm>
          <a:prstGeom prst="rect">
            <a:avLst/>
          </a:prstGeom>
          <a:noFill/>
          <a:ln>
            <a:noFill/>
          </a:ln>
        </p:spPr>
        <p:txBody>
          <a:bodyPr lIns="91425" tIns="91425" rIns="91425" bIns="91425" anchor="t" anchorCtr="0"/>
          <a:lstStyle>
            <a:lvl1pPr marL="0" marR="0" lvl="0" indent="0" algn="l" rtl="0">
              <a:lnSpc>
                <a:spcPct val="110000"/>
              </a:lnSpc>
              <a:spcBef>
                <a:spcPts val="600"/>
              </a:spcBef>
              <a:spcAft>
                <a:spcPts val="0"/>
              </a:spcAft>
              <a:buClr>
                <a:srgbClr val="262626"/>
              </a:buClr>
              <a:buFont typeface="Garamond"/>
              <a:buNone/>
              <a:defRPr sz="1050" b="0" i="0" u="none" strike="noStrike" cap="none">
                <a:solidFill>
                  <a:srgbClr val="FFFFFF"/>
                </a:solidFill>
                <a:latin typeface="Century Gothic"/>
                <a:ea typeface="Century Gothic"/>
                <a:cs typeface="Century Gothic"/>
                <a:sym typeface="Century Gothic"/>
              </a:defRPr>
            </a:lvl1pPr>
            <a:lvl2pPr marL="342900" marR="0" lvl="1" indent="0" algn="l" rtl="0">
              <a:lnSpc>
                <a:spcPct val="100000"/>
              </a:lnSpc>
              <a:spcBef>
                <a:spcPts val="375"/>
              </a:spcBef>
              <a:buClr>
                <a:srgbClr val="262626"/>
              </a:buClr>
              <a:buFont typeface="Garamond"/>
              <a:buNone/>
              <a:defRPr sz="9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375"/>
              </a:spcBef>
              <a:buClr>
                <a:srgbClr val="262626"/>
              </a:buClr>
              <a:buFont typeface="Garamond"/>
              <a:buNone/>
              <a:defRPr sz="75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375"/>
              </a:spcBef>
              <a:buClr>
                <a:srgbClr val="262626"/>
              </a:buClr>
              <a:buFont typeface="Garamond"/>
              <a:buNone/>
              <a:defRPr sz="675" b="0" i="0" u="none" strike="noStrike" cap="none">
                <a:solidFill>
                  <a:schemeClr val="dk1"/>
                </a:solidFill>
                <a:latin typeface="Century Gothic"/>
                <a:ea typeface="Century Gothic"/>
                <a:cs typeface="Century Gothic"/>
                <a:sym typeface="Century Gothic"/>
              </a:defRPr>
            </a:lvl9pPr>
          </a:lstStyle>
          <a:p>
            <a:endParaRPr/>
          </a:p>
        </p:txBody>
      </p:sp>
      <p:sp>
        <p:nvSpPr>
          <p:cNvPr id="249" name="Shape 249"/>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75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0" name="Shape 250"/>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FFFFFF"/>
              </a:buClr>
              <a:buFont typeface="Century Gothic"/>
              <a:buNone/>
              <a:defRPr sz="750" b="0" i="0" u="none" strike="noStrike" cap="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1" name="Shape 251"/>
          <p:cNvSpPr txBox="1">
            <a:spLocks noGrp="1"/>
          </p:cNvSpPr>
          <p:nvPr>
            <p:ph type="sldNum" idx="12"/>
          </p:nvPr>
        </p:nvSpPr>
        <p:spPr>
          <a:xfrm>
            <a:off x="7797546" y="4670298"/>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252" name="Shape 252"/>
          <p:cNvSpPr/>
          <p:nvPr/>
        </p:nvSpPr>
        <p:spPr>
          <a:xfrm>
            <a:off x="6868160" y="281178"/>
            <a:ext cx="1988700" cy="4581000"/>
          </a:xfrm>
          <a:prstGeom prst="rect">
            <a:avLst/>
          </a:prstGeom>
          <a:noFill/>
          <a:ln w="9525" cap="sq"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5" name="Shape 255"/>
          <p:cNvSpPr txBox="1">
            <a:spLocks noGrp="1"/>
          </p:cNvSpPr>
          <p:nvPr>
            <p:ph type="body" idx="1"/>
          </p:nvPr>
        </p:nvSpPr>
        <p:spPr>
          <a:xfrm rot="5400000">
            <a:off x="3097500" y="-720059"/>
            <a:ext cx="2949000" cy="75438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56" name="Shape 256"/>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7" name="Shape 257"/>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8" name="Shape 258"/>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rot="5400000">
            <a:off x="5657700" y="1657350"/>
            <a:ext cx="3943500" cy="17718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1" name="Shape 261"/>
          <p:cNvSpPr txBox="1">
            <a:spLocks noGrp="1"/>
          </p:cNvSpPr>
          <p:nvPr>
            <p:ph type="body" idx="1"/>
          </p:nvPr>
        </p:nvSpPr>
        <p:spPr>
          <a:xfrm rot="5400000">
            <a:off x="1685850" y="-485699"/>
            <a:ext cx="3943500" cy="6057899"/>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262" name="Shape 262"/>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3" name="Shape 263"/>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2" y="445025"/>
            <a:ext cx="8520599" cy="5726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311702" y="1152475"/>
            <a:ext cx="8520599" cy="3416400"/>
          </a:xfrm>
          <a:prstGeom prst="rect">
            <a:avLst/>
          </a:prstGeom>
          <a:noFill/>
          <a:ln>
            <a:noFill/>
          </a:ln>
        </p:spPr>
        <p:txBody>
          <a:bodyPr lIns="91425" tIns="91425" rIns="91425" bIns="91425" anchor="t" anchorCtr="0"/>
          <a:lstStyle>
            <a:lvl1pPr marL="137160" marR="0" lvl="0" indent="-51435" algn="l" rtl="0">
              <a:lnSpc>
                <a:spcPct val="100000"/>
              </a:lnSpc>
              <a:spcBef>
                <a:spcPts val="0"/>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0"/>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0"/>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40" name="Shape 40"/>
          <p:cNvSpPr txBox="1">
            <a:spLocks noGrp="1"/>
          </p:cNvSpPr>
          <p:nvPr>
            <p:ph type="sldNum" idx="12"/>
          </p:nvPr>
        </p:nvSpPr>
        <p:spPr>
          <a:xfrm>
            <a:off x="8472459"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3F3F3F"/>
              </a:buClr>
              <a:buSzPct val="25000"/>
              <a:buFont typeface="Arial"/>
              <a:buNone/>
            </a:pPr>
            <a:fld id="{00000000-1234-1234-1234-123412341234}" type="slidenum">
              <a:rPr lang="en-US" sz="750" b="0" i="0" u="none" strike="noStrike" cap="none">
                <a:solidFill>
                  <a:srgbClr val="3F3F3F"/>
                </a:solidFill>
                <a:latin typeface="Arial"/>
                <a:ea typeface="Arial"/>
                <a:cs typeface="Arial"/>
                <a:sym typeface="Arial"/>
              </a:rPr>
              <a:t>‹#›</a:t>
            </a:fld>
            <a:endParaRPr lang="en-US" sz="750" b="0" i="0" u="none" strike="noStrike" cap="none">
              <a:solidFill>
                <a:srgbClr val="3F3F3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6"/>
        <p:cNvGrpSpPr/>
        <p:nvPr/>
      </p:nvGrpSpPr>
      <p:grpSpPr>
        <a:xfrm>
          <a:off x="0" y="0"/>
          <a:ext cx="0" cy="0"/>
          <a:chOff x="0" y="0"/>
          <a:chExt cx="0" cy="0"/>
        </a:xfrm>
      </p:grpSpPr>
      <p:sp>
        <p:nvSpPr>
          <p:cNvPr id="47" name="Shape 47"/>
          <p:cNvSpPr/>
          <p:nvPr/>
        </p:nvSpPr>
        <p:spPr>
          <a:xfrm>
            <a:off x="6765289" y="178307"/>
            <a:ext cx="2194559" cy="4786884"/>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6972300" y="452627"/>
            <a:ext cx="1824227" cy="1234440"/>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Font typeface="Questrial"/>
              <a:buNone/>
              <a:defRPr sz="2100" b="0" i="0" u="none" strike="noStrike" cap="none">
                <a:solidFill>
                  <a:srgbClr val="FFFFFF"/>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a:spLocks noGrp="1"/>
          </p:cNvSpPr>
          <p:nvPr>
            <p:ph type="pic" idx="2"/>
          </p:nvPr>
        </p:nvSpPr>
        <p:spPr>
          <a:xfrm>
            <a:off x="171448" y="178307"/>
            <a:ext cx="6398514" cy="4786884"/>
          </a:xfrm>
          <a:prstGeom prst="rect">
            <a:avLst/>
          </a:prstGeom>
          <a:solidFill>
            <a:srgbClr val="76CEEF"/>
          </a:solidFill>
          <a:ln>
            <a:noFill/>
          </a:ln>
        </p:spPr>
        <p:txBody>
          <a:bodyPr lIns="91425" tIns="91425" rIns="91425" bIns="91425" anchor="t" anchorCtr="0"/>
          <a:lstStyle>
            <a:lvl1pPr marL="0" marR="0" lvl="0" indent="0" algn="l" rtl="0">
              <a:lnSpc>
                <a:spcPct val="100000"/>
              </a:lnSpc>
              <a:spcBef>
                <a:spcPts val="675"/>
              </a:spcBef>
              <a:spcAft>
                <a:spcPts val="0"/>
              </a:spcAft>
              <a:buClr>
                <a:srgbClr val="262626"/>
              </a:buClr>
              <a:buFont typeface="Garamond"/>
              <a:buNone/>
              <a:defRPr sz="2400" b="0" i="0" u="none" strike="noStrike" cap="none">
                <a:solidFill>
                  <a:schemeClr val="dk1"/>
                </a:solidFill>
                <a:latin typeface="Questrial"/>
                <a:ea typeface="Questrial"/>
                <a:cs typeface="Questrial"/>
                <a:sym typeface="Questrial"/>
              </a:defRPr>
            </a:lvl1pPr>
            <a:lvl2pPr marL="342900" marR="0" lvl="1" indent="0" algn="l" rtl="0">
              <a:lnSpc>
                <a:spcPct val="100000"/>
              </a:lnSpc>
              <a:spcBef>
                <a:spcPts val="375"/>
              </a:spcBef>
              <a:buClr>
                <a:srgbClr val="262626"/>
              </a:buClr>
              <a:buFont typeface="Garamond"/>
              <a:buNone/>
              <a:defRPr sz="2100" b="0" i="0" u="none" strike="noStrike" cap="none">
                <a:solidFill>
                  <a:schemeClr val="dk1"/>
                </a:solidFill>
                <a:latin typeface="Questrial"/>
                <a:ea typeface="Questrial"/>
                <a:cs typeface="Questrial"/>
                <a:sym typeface="Questrial"/>
              </a:defRPr>
            </a:lvl2pPr>
            <a:lvl3pPr marL="685800" marR="0" lvl="2" indent="0" algn="l" rtl="0">
              <a:lnSpc>
                <a:spcPct val="100000"/>
              </a:lnSpc>
              <a:spcBef>
                <a:spcPts val="375"/>
              </a:spcBef>
              <a:buClr>
                <a:srgbClr val="262626"/>
              </a:buClr>
              <a:buFont typeface="Garamond"/>
              <a:buNone/>
              <a:defRPr sz="1800" b="0" i="0" u="none" strike="noStrike" cap="none">
                <a:solidFill>
                  <a:schemeClr val="dk1"/>
                </a:solidFill>
                <a:latin typeface="Questrial"/>
                <a:ea typeface="Questrial"/>
                <a:cs typeface="Questrial"/>
                <a:sym typeface="Questrial"/>
              </a:defRPr>
            </a:lvl3pPr>
            <a:lvl4pPr marL="1028700" marR="0" lvl="3" indent="0" algn="l" rtl="0">
              <a:lnSpc>
                <a:spcPct val="100000"/>
              </a:lnSpc>
              <a:spcBef>
                <a:spcPts val="375"/>
              </a:spcBef>
              <a:buClr>
                <a:srgbClr val="262626"/>
              </a:buClr>
              <a:buFont typeface="Garamond"/>
              <a:buNone/>
              <a:defRPr sz="1500" b="0" i="0" u="none" strike="noStrike" cap="none">
                <a:solidFill>
                  <a:schemeClr val="dk1"/>
                </a:solidFill>
                <a:latin typeface="Questrial"/>
                <a:ea typeface="Questrial"/>
                <a:cs typeface="Questrial"/>
                <a:sym typeface="Questrial"/>
              </a:defRPr>
            </a:lvl4pPr>
            <a:lvl5pPr marL="1371600" marR="0" lvl="4" indent="0" algn="l" rtl="0">
              <a:lnSpc>
                <a:spcPct val="100000"/>
              </a:lnSpc>
              <a:spcBef>
                <a:spcPts val="375"/>
              </a:spcBef>
              <a:buClr>
                <a:srgbClr val="262626"/>
              </a:buClr>
              <a:buFont typeface="Garamond"/>
              <a:buNone/>
              <a:defRPr sz="1500" b="0" i="0" u="none" strike="noStrike" cap="none">
                <a:solidFill>
                  <a:schemeClr val="dk1"/>
                </a:solidFill>
                <a:latin typeface="Questrial"/>
                <a:ea typeface="Questrial"/>
                <a:cs typeface="Questrial"/>
                <a:sym typeface="Questrial"/>
              </a:defRPr>
            </a:lvl5pPr>
            <a:lvl6pPr marL="1714500" marR="0" lvl="5" indent="0" algn="l" rtl="0">
              <a:lnSpc>
                <a:spcPct val="100000"/>
              </a:lnSpc>
              <a:spcBef>
                <a:spcPts val="375"/>
              </a:spcBef>
              <a:buClr>
                <a:srgbClr val="262626"/>
              </a:buClr>
              <a:buFont typeface="Garamond"/>
              <a:buNone/>
              <a:defRPr sz="1500" b="0" i="0" u="none" strike="noStrike" cap="none">
                <a:solidFill>
                  <a:schemeClr val="dk1"/>
                </a:solidFill>
                <a:latin typeface="Questrial"/>
                <a:ea typeface="Questrial"/>
                <a:cs typeface="Questrial"/>
                <a:sym typeface="Questrial"/>
              </a:defRPr>
            </a:lvl6pPr>
            <a:lvl7pPr marL="2057400" marR="0" lvl="6" indent="0" algn="l" rtl="0">
              <a:lnSpc>
                <a:spcPct val="100000"/>
              </a:lnSpc>
              <a:spcBef>
                <a:spcPts val="375"/>
              </a:spcBef>
              <a:buClr>
                <a:srgbClr val="262626"/>
              </a:buClr>
              <a:buFont typeface="Garamond"/>
              <a:buNone/>
              <a:defRPr sz="1500" b="0" i="0" u="none" strike="noStrike" cap="none">
                <a:solidFill>
                  <a:schemeClr val="dk1"/>
                </a:solidFill>
                <a:latin typeface="Questrial"/>
                <a:ea typeface="Questrial"/>
                <a:cs typeface="Questrial"/>
                <a:sym typeface="Questrial"/>
              </a:defRPr>
            </a:lvl7pPr>
            <a:lvl8pPr marL="2400300" marR="0" lvl="7" indent="0" algn="l" rtl="0">
              <a:lnSpc>
                <a:spcPct val="100000"/>
              </a:lnSpc>
              <a:spcBef>
                <a:spcPts val="375"/>
              </a:spcBef>
              <a:buClr>
                <a:srgbClr val="262626"/>
              </a:buClr>
              <a:buFont typeface="Garamond"/>
              <a:buNone/>
              <a:defRPr sz="1500" b="0" i="0" u="none" strike="noStrike" cap="none">
                <a:solidFill>
                  <a:schemeClr val="dk1"/>
                </a:solidFill>
                <a:latin typeface="Questrial"/>
                <a:ea typeface="Questrial"/>
                <a:cs typeface="Questrial"/>
                <a:sym typeface="Questrial"/>
              </a:defRPr>
            </a:lvl8pPr>
            <a:lvl9pPr marL="2743200" marR="0" lvl="8" indent="0" algn="l" rtl="0">
              <a:lnSpc>
                <a:spcPct val="100000"/>
              </a:lnSpc>
              <a:spcBef>
                <a:spcPts val="375"/>
              </a:spcBef>
              <a:buClr>
                <a:srgbClr val="262626"/>
              </a:buClr>
              <a:buFont typeface="Garamond"/>
              <a:buNone/>
              <a:defRPr sz="1500" b="0"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1"/>
          </p:nvPr>
        </p:nvSpPr>
        <p:spPr>
          <a:xfrm>
            <a:off x="6972300" y="1714500"/>
            <a:ext cx="1824227" cy="2626613"/>
          </a:xfrm>
          <a:prstGeom prst="rect">
            <a:avLst/>
          </a:prstGeom>
          <a:noFill/>
          <a:ln>
            <a:noFill/>
          </a:ln>
        </p:spPr>
        <p:txBody>
          <a:bodyPr lIns="91425" tIns="91425" rIns="91425" bIns="91425" anchor="t" anchorCtr="0"/>
          <a:lstStyle>
            <a:lvl1pPr marL="0" marR="0" lvl="0" indent="0" algn="l" rtl="0">
              <a:lnSpc>
                <a:spcPct val="110000"/>
              </a:lnSpc>
              <a:spcBef>
                <a:spcPts val="600"/>
              </a:spcBef>
              <a:spcAft>
                <a:spcPts val="0"/>
              </a:spcAft>
              <a:buClr>
                <a:srgbClr val="262626"/>
              </a:buClr>
              <a:buFont typeface="Garamond"/>
              <a:buNone/>
              <a:defRPr sz="1050" b="0" i="0" u="none" strike="noStrike" cap="none">
                <a:solidFill>
                  <a:srgbClr val="FFFFFF"/>
                </a:solidFill>
                <a:latin typeface="Questrial"/>
                <a:ea typeface="Questrial"/>
                <a:cs typeface="Questrial"/>
                <a:sym typeface="Questrial"/>
              </a:defRPr>
            </a:lvl1pPr>
            <a:lvl2pPr marL="342900" marR="0" lvl="1" indent="0" algn="l" rtl="0">
              <a:lnSpc>
                <a:spcPct val="100000"/>
              </a:lnSpc>
              <a:spcBef>
                <a:spcPts val="375"/>
              </a:spcBef>
              <a:buClr>
                <a:srgbClr val="262626"/>
              </a:buClr>
              <a:buFont typeface="Garamond"/>
              <a:buNone/>
              <a:defRPr sz="900" b="0" i="0" u="none" strike="noStrike" cap="none">
                <a:solidFill>
                  <a:schemeClr val="dk1"/>
                </a:solidFill>
                <a:latin typeface="Questrial"/>
                <a:ea typeface="Questrial"/>
                <a:cs typeface="Questrial"/>
                <a:sym typeface="Questrial"/>
              </a:defRPr>
            </a:lvl2pPr>
            <a:lvl3pPr marL="685800" marR="0" lvl="2" indent="0" algn="l" rtl="0">
              <a:lnSpc>
                <a:spcPct val="100000"/>
              </a:lnSpc>
              <a:spcBef>
                <a:spcPts val="375"/>
              </a:spcBef>
              <a:buClr>
                <a:srgbClr val="262626"/>
              </a:buClr>
              <a:buFont typeface="Garamond"/>
              <a:buNone/>
              <a:defRPr sz="750" b="0" i="0" u="none" strike="noStrike" cap="none">
                <a:solidFill>
                  <a:schemeClr val="dk1"/>
                </a:solidFill>
                <a:latin typeface="Questrial"/>
                <a:ea typeface="Questrial"/>
                <a:cs typeface="Questrial"/>
                <a:sym typeface="Questrial"/>
              </a:defRPr>
            </a:lvl3pPr>
            <a:lvl4pPr marL="1028700" marR="0" lvl="3"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4pPr>
            <a:lvl5pPr marL="1371600" marR="0" lvl="4"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5pPr>
            <a:lvl6pPr marL="1714500" marR="0" lvl="5"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6pPr>
            <a:lvl7pPr marL="2057400" marR="0" lvl="6"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7pPr>
            <a:lvl8pPr marL="2400300" marR="0" lvl="7"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8pPr>
            <a:lvl9pPr marL="2743200" marR="0" lvl="8" indent="0" algn="l" rtl="0">
              <a:lnSpc>
                <a:spcPct val="100000"/>
              </a:lnSpc>
              <a:spcBef>
                <a:spcPts val="375"/>
              </a:spcBef>
              <a:buClr>
                <a:srgbClr val="262626"/>
              </a:buClr>
              <a:buFont typeface="Garamond"/>
              <a:buNone/>
              <a:defRPr sz="675"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Arial"/>
              <a:buNone/>
              <a:defRPr sz="75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FFFFFF"/>
              </a:buClr>
              <a:buFont typeface="Questrial"/>
              <a:buNone/>
              <a:defRPr sz="750" b="0" i="0" u="none" strike="noStrike" cap="none">
                <a:solidFill>
                  <a:srgbClr val="FFFFFF"/>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7797546" y="4670298"/>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54" name="Shape 54"/>
          <p:cNvSpPr/>
          <p:nvPr/>
        </p:nvSpPr>
        <p:spPr>
          <a:xfrm>
            <a:off x="6868160" y="281178"/>
            <a:ext cx="1988820" cy="4581143"/>
          </a:xfrm>
          <a:prstGeom prst="rect">
            <a:avLst/>
          </a:prstGeom>
          <a:noFill/>
          <a:ln w="9525" cap="sq"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E1DBC9"/>
            </a:gs>
            <a:gs pos="77000">
              <a:srgbClr val="C8C1B0"/>
            </a:gs>
            <a:gs pos="100000">
              <a:srgbClr val="C0BAAA"/>
            </a:gs>
          </a:gsLst>
          <a:lin ang="5400000" scaled="0"/>
        </a:gra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499"/>
          </a:xfrm>
          <a:prstGeom prst="rect">
            <a:avLst/>
          </a:prstGeom>
          <a:blipFill rotWithShape="1">
            <a:blip r:embed="rId2">
              <a:alphaModFix amt="45000"/>
            </a:blip>
            <a:tile tx="-44450" ty="38100" sx="85000" sy="85000" flip="none" algn="tl"/>
          </a:blip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980904" y="950798"/>
            <a:ext cx="7182196" cy="3230962"/>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1085850" y="1058712"/>
            <a:ext cx="6972300" cy="3026077"/>
          </a:xfrm>
          <a:prstGeom prst="rect">
            <a:avLst/>
          </a:prstGeom>
          <a:noFill/>
          <a:ln w="9525" cap="sq" cmpd="sng">
            <a:solidFill>
              <a:srgbClr val="3F3F3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3851910" y="950798"/>
            <a:ext cx="1440180" cy="54863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grpSp>
        <p:nvGrpSpPr>
          <p:cNvPr id="60" name="Shape 60"/>
          <p:cNvGrpSpPr/>
          <p:nvPr/>
        </p:nvGrpSpPr>
        <p:grpSpPr>
          <a:xfrm>
            <a:off x="3937634" y="950799"/>
            <a:ext cx="1268729" cy="483971"/>
            <a:chOff x="5318305" y="1386267"/>
            <a:chExt cx="1567330" cy="645295"/>
          </a:xfrm>
        </p:grpSpPr>
        <p:cxnSp>
          <p:nvCxnSpPr>
            <p:cNvPr id="61" name="Shape 61"/>
            <p:cNvCxnSpPr/>
            <p:nvPr/>
          </p:nvCxnSpPr>
          <p:spPr>
            <a:xfrm>
              <a:off x="5318305" y="1386267"/>
              <a:ext cx="0" cy="640079"/>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62" name="Shape 62"/>
            <p:cNvCxnSpPr/>
            <p:nvPr/>
          </p:nvCxnSpPr>
          <p:spPr>
            <a:xfrm>
              <a:off x="6885636" y="1386267"/>
              <a:ext cx="0" cy="640079"/>
            </a:xfrm>
            <a:prstGeom prst="straightConnector1">
              <a:avLst/>
            </a:prstGeom>
            <a:solidFill>
              <a:srgbClr val="262626"/>
            </a:solidFill>
            <a:ln w="9525" cap="flat" cmpd="sng">
              <a:solidFill>
                <a:schemeClr val="dk1"/>
              </a:solidFill>
              <a:prstDash val="solid"/>
              <a:miter/>
              <a:headEnd type="none" w="med" len="med"/>
              <a:tailEnd type="none" w="med" len="med"/>
            </a:ln>
          </p:spPr>
        </p:cxnSp>
        <p:cxnSp>
          <p:nvCxnSpPr>
            <p:cNvPr id="63" name="Shape 63"/>
            <p:cNvCxnSpPr/>
            <p:nvPr/>
          </p:nvCxnSpPr>
          <p:spPr>
            <a:xfrm>
              <a:off x="5318305" y="2031563"/>
              <a:ext cx="1567330" cy="0"/>
            </a:xfrm>
            <a:prstGeom prst="straightConnector1">
              <a:avLst/>
            </a:prstGeom>
            <a:solidFill>
              <a:srgbClr val="262626"/>
            </a:solidFill>
            <a:ln w="9525" cap="flat" cmpd="sng">
              <a:solidFill>
                <a:schemeClr val="dk1"/>
              </a:solidFill>
              <a:prstDash val="solid"/>
              <a:miter/>
              <a:headEnd type="none" w="med" len="med"/>
              <a:tailEnd type="none" w="med" len="med"/>
            </a:ln>
          </p:spPr>
        </p:cxnSp>
      </p:grpSp>
      <p:sp>
        <p:nvSpPr>
          <p:cNvPr id="64" name="Shape 64"/>
          <p:cNvSpPr txBox="1">
            <a:spLocks noGrp="1"/>
          </p:cNvSpPr>
          <p:nvPr>
            <p:ph type="title"/>
          </p:nvPr>
        </p:nvSpPr>
        <p:spPr>
          <a:xfrm>
            <a:off x="1172716" y="1570732"/>
            <a:ext cx="6803136" cy="1940814"/>
          </a:xfrm>
          <a:prstGeom prst="rect">
            <a:avLst/>
          </a:prstGeom>
          <a:noFill/>
          <a:ln>
            <a:noFill/>
          </a:ln>
        </p:spPr>
        <p:txBody>
          <a:bodyPr lIns="91425" tIns="91425" rIns="91425" bIns="91425" anchor="ctr" anchorCtr="0"/>
          <a:lstStyle>
            <a:lvl1pPr marL="0" marR="0" lvl="0" indent="0" algn="ctr" rtl="0">
              <a:lnSpc>
                <a:spcPct val="83000"/>
              </a:lnSpc>
              <a:spcBef>
                <a:spcPts val="0"/>
              </a:spcBef>
              <a:buClr>
                <a:srgbClr val="262626"/>
              </a:buClr>
              <a:buFont typeface="Questrial"/>
              <a:buNone/>
              <a:defRPr sz="54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1172717" y="3511546"/>
            <a:ext cx="6803136" cy="342899"/>
          </a:xfrm>
          <a:prstGeom prst="rect">
            <a:avLst/>
          </a:prstGeom>
          <a:noFill/>
          <a:ln>
            <a:noFill/>
          </a:ln>
        </p:spPr>
        <p:txBody>
          <a:bodyPr lIns="91425" tIns="91425" rIns="91425" bIns="91425" anchor="t" anchorCtr="0"/>
          <a:lstStyle>
            <a:lvl1pPr marL="0" marR="0" lvl="0" indent="0" algn="ctr" rtl="0">
              <a:lnSpc>
                <a:spcPct val="100000"/>
              </a:lnSpc>
              <a:spcBef>
                <a:spcPts val="675"/>
              </a:spcBef>
              <a:spcAft>
                <a:spcPts val="0"/>
              </a:spcAft>
              <a:buClr>
                <a:srgbClr val="262626"/>
              </a:buClr>
              <a:buFont typeface="Garamond"/>
              <a:buNone/>
              <a:defRPr sz="1200" b="0" i="0" u="none" strike="noStrike" cap="none">
                <a:solidFill>
                  <a:schemeClr val="dk1"/>
                </a:solidFill>
                <a:latin typeface="Questrial"/>
                <a:ea typeface="Questrial"/>
                <a:cs typeface="Questrial"/>
                <a:sym typeface="Questrial"/>
              </a:defRPr>
            </a:lvl1pPr>
            <a:lvl2pPr marL="342900" marR="0" lvl="1" indent="0" algn="l" rtl="0">
              <a:lnSpc>
                <a:spcPct val="100000"/>
              </a:lnSpc>
              <a:spcBef>
                <a:spcPts val="375"/>
              </a:spcBef>
              <a:buClr>
                <a:srgbClr val="262626"/>
              </a:buClr>
              <a:buFont typeface="Garamond"/>
              <a:buNone/>
              <a:defRPr sz="1200" b="0" i="0" u="none" strike="noStrike" cap="none">
                <a:solidFill>
                  <a:srgbClr val="888888"/>
                </a:solidFill>
                <a:latin typeface="Questrial"/>
                <a:ea typeface="Questrial"/>
                <a:cs typeface="Questrial"/>
                <a:sym typeface="Questrial"/>
              </a:defRPr>
            </a:lvl2pPr>
            <a:lvl3pPr marL="685800" marR="0" lvl="2" indent="0" algn="l" rtl="0">
              <a:lnSpc>
                <a:spcPct val="100000"/>
              </a:lnSpc>
              <a:spcBef>
                <a:spcPts val="375"/>
              </a:spcBef>
              <a:buClr>
                <a:srgbClr val="262626"/>
              </a:buClr>
              <a:buFont typeface="Garamond"/>
              <a:buNone/>
              <a:defRPr sz="1200" b="0" i="0" u="none" strike="noStrike" cap="none">
                <a:solidFill>
                  <a:srgbClr val="888888"/>
                </a:solidFill>
                <a:latin typeface="Questrial"/>
                <a:ea typeface="Questrial"/>
                <a:cs typeface="Questrial"/>
                <a:sym typeface="Questrial"/>
              </a:defRPr>
            </a:lvl3pPr>
            <a:lvl4pPr marL="1028700" marR="0" lvl="3" indent="0" algn="l" rtl="0">
              <a:lnSpc>
                <a:spcPct val="100000"/>
              </a:lnSpc>
              <a:spcBef>
                <a:spcPts val="375"/>
              </a:spcBef>
              <a:buClr>
                <a:srgbClr val="262626"/>
              </a:buClr>
              <a:buFont typeface="Garamond"/>
              <a:buNone/>
              <a:defRPr sz="1050" b="0" i="0" u="none" strike="noStrike" cap="none">
                <a:solidFill>
                  <a:srgbClr val="888888"/>
                </a:solidFill>
                <a:latin typeface="Questrial"/>
                <a:ea typeface="Questrial"/>
                <a:cs typeface="Questrial"/>
                <a:sym typeface="Questrial"/>
              </a:defRPr>
            </a:lvl4pPr>
            <a:lvl5pPr marL="1371600" marR="0" lvl="4" indent="0" algn="l" rtl="0">
              <a:lnSpc>
                <a:spcPct val="100000"/>
              </a:lnSpc>
              <a:spcBef>
                <a:spcPts val="375"/>
              </a:spcBef>
              <a:buClr>
                <a:srgbClr val="262626"/>
              </a:buClr>
              <a:buFont typeface="Garamond"/>
              <a:buNone/>
              <a:defRPr sz="1050" b="0" i="0" u="none" strike="noStrike" cap="none">
                <a:solidFill>
                  <a:srgbClr val="888888"/>
                </a:solidFill>
                <a:latin typeface="Questrial"/>
                <a:ea typeface="Questrial"/>
                <a:cs typeface="Questrial"/>
                <a:sym typeface="Questrial"/>
              </a:defRPr>
            </a:lvl5pPr>
            <a:lvl6pPr marL="1714500" marR="0" lvl="5" indent="0" algn="l" rtl="0">
              <a:lnSpc>
                <a:spcPct val="100000"/>
              </a:lnSpc>
              <a:spcBef>
                <a:spcPts val="375"/>
              </a:spcBef>
              <a:buClr>
                <a:srgbClr val="262626"/>
              </a:buClr>
              <a:buFont typeface="Garamond"/>
              <a:buNone/>
              <a:defRPr sz="1050" b="0" i="0" u="none" strike="noStrike" cap="none">
                <a:solidFill>
                  <a:srgbClr val="888888"/>
                </a:solidFill>
                <a:latin typeface="Questrial"/>
                <a:ea typeface="Questrial"/>
                <a:cs typeface="Questrial"/>
                <a:sym typeface="Questrial"/>
              </a:defRPr>
            </a:lvl6pPr>
            <a:lvl7pPr marL="2057400" marR="0" lvl="6" indent="0" algn="l" rtl="0">
              <a:lnSpc>
                <a:spcPct val="100000"/>
              </a:lnSpc>
              <a:spcBef>
                <a:spcPts val="375"/>
              </a:spcBef>
              <a:buClr>
                <a:srgbClr val="262626"/>
              </a:buClr>
              <a:buFont typeface="Garamond"/>
              <a:buNone/>
              <a:defRPr sz="1050" b="0" i="0" u="none" strike="noStrike" cap="none">
                <a:solidFill>
                  <a:srgbClr val="888888"/>
                </a:solidFill>
                <a:latin typeface="Questrial"/>
                <a:ea typeface="Questrial"/>
                <a:cs typeface="Questrial"/>
                <a:sym typeface="Questrial"/>
              </a:defRPr>
            </a:lvl7pPr>
            <a:lvl8pPr marL="2400300" marR="0" lvl="7" indent="0" algn="l" rtl="0">
              <a:lnSpc>
                <a:spcPct val="100000"/>
              </a:lnSpc>
              <a:spcBef>
                <a:spcPts val="375"/>
              </a:spcBef>
              <a:buClr>
                <a:srgbClr val="262626"/>
              </a:buClr>
              <a:buFont typeface="Garamond"/>
              <a:buNone/>
              <a:defRPr sz="1050" b="0" i="0" u="none" strike="noStrike" cap="none">
                <a:solidFill>
                  <a:srgbClr val="888888"/>
                </a:solidFill>
                <a:latin typeface="Questrial"/>
                <a:ea typeface="Questrial"/>
                <a:cs typeface="Questrial"/>
                <a:sym typeface="Questrial"/>
              </a:defRPr>
            </a:lvl8pPr>
            <a:lvl9pPr marL="2743200" marR="0" lvl="8" indent="0" algn="l" rtl="0">
              <a:lnSpc>
                <a:spcPct val="100000"/>
              </a:lnSpc>
              <a:spcBef>
                <a:spcPts val="375"/>
              </a:spcBef>
              <a:buClr>
                <a:srgbClr val="262626"/>
              </a:buClr>
              <a:buFont typeface="Garamond"/>
              <a:buNone/>
              <a:defRPr sz="1050" b="0" i="0" u="none" strike="noStrike" cap="none">
                <a:solidFill>
                  <a:srgbClr val="888888"/>
                </a:solidFill>
                <a:latin typeface="Questrial"/>
                <a:ea typeface="Questrial"/>
                <a:cs typeface="Questrial"/>
                <a:sym typeface="Questrial"/>
              </a:defRPr>
            </a:lvl9pPr>
          </a:lstStyle>
          <a:p>
            <a:endParaRPr/>
          </a:p>
        </p:txBody>
      </p:sp>
      <p:sp>
        <p:nvSpPr>
          <p:cNvPr id="66" name="Shape 66"/>
          <p:cNvSpPr txBox="1">
            <a:spLocks noGrp="1"/>
          </p:cNvSpPr>
          <p:nvPr>
            <p:ph type="dt" idx="10"/>
          </p:nvPr>
        </p:nvSpPr>
        <p:spPr>
          <a:xfrm>
            <a:off x="3991355" y="1008376"/>
            <a:ext cx="1165859" cy="39776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Questrial"/>
              <a:buNone/>
              <a:defRPr sz="975"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ftr" idx="11"/>
          </p:nvPr>
        </p:nvSpPr>
        <p:spPr>
          <a:xfrm>
            <a:off x="1090165" y="3908294"/>
            <a:ext cx="4430267" cy="1714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453378" y="3908294"/>
            <a:ext cx="1584197" cy="1714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800100" y="1577340"/>
            <a:ext cx="3566159" cy="2811779"/>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body" idx="2"/>
          </p:nvPr>
        </p:nvSpPr>
        <p:spPr>
          <a:xfrm>
            <a:off x="4777739" y="1577340"/>
            <a:ext cx="3566159" cy="2811779"/>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802385" y="1555750"/>
            <a:ext cx="3566159" cy="4800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425" b="0" i="0" u="none" strike="noStrike" cap="none">
                <a:solidFill>
                  <a:schemeClr val="dk2"/>
                </a:solidFill>
                <a:latin typeface="Questrial"/>
                <a:ea typeface="Questrial"/>
                <a:cs typeface="Questrial"/>
                <a:sym typeface="Questrial"/>
              </a:defRPr>
            </a:lvl1pPr>
            <a:lvl2pPr marL="342900" marR="0" lvl="1" indent="0" algn="l" rtl="0">
              <a:lnSpc>
                <a:spcPct val="100000"/>
              </a:lnSpc>
              <a:spcBef>
                <a:spcPts val="375"/>
              </a:spcBef>
              <a:buClr>
                <a:srgbClr val="262626"/>
              </a:buClr>
              <a:buFont typeface="Garamond"/>
              <a:buNone/>
              <a:defRPr sz="1425" b="1" i="0" u="none" strike="noStrike" cap="none">
                <a:solidFill>
                  <a:schemeClr val="dk1"/>
                </a:solidFill>
                <a:latin typeface="Questrial"/>
                <a:ea typeface="Questrial"/>
                <a:cs typeface="Questrial"/>
                <a:sym typeface="Questrial"/>
              </a:defRPr>
            </a:lvl2pPr>
            <a:lvl3pPr marL="685800" marR="0" lvl="2" indent="0" algn="l" rtl="0">
              <a:lnSpc>
                <a:spcPct val="100000"/>
              </a:lnSpc>
              <a:spcBef>
                <a:spcPts val="375"/>
              </a:spcBef>
              <a:buClr>
                <a:srgbClr val="262626"/>
              </a:buClr>
              <a:buFont typeface="Garamond"/>
              <a:buNone/>
              <a:defRPr sz="1350" b="1" i="0" u="none" strike="noStrike" cap="none">
                <a:solidFill>
                  <a:schemeClr val="dk1"/>
                </a:solidFill>
                <a:latin typeface="Questrial"/>
                <a:ea typeface="Questrial"/>
                <a:cs typeface="Questrial"/>
                <a:sym typeface="Questrial"/>
              </a:defRPr>
            </a:lvl3pPr>
            <a:lvl4pPr marL="1028700" marR="0" lvl="3"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4pPr>
            <a:lvl5pPr marL="1371600" marR="0" lvl="4"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5pPr>
            <a:lvl6pPr marL="1714500" marR="0" lvl="5"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6pPr>
            <a:lvl7pPr marL="2057400" marR="0" lvl="6"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7pPr>
            <a:lvl8pPr marL="2400300" marR="0" lvl="7"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8pPr>
            <a:lvl9pPr marL="2743200" marR="0" lvl="8"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2"/>
          </p:nvPr>
        </p:nvSpPr>
        <p:spPr>
          <a:xfrm>
            <a:off x="802385" y="2066924"/>
            <a:ext cx="3566159" cy="24003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80" name="Shape 80"/>
          <p:cNvSpPr txBox="1">
            <a:spLocks noGrp="1"/>
          </p:cNvSpPr>
          <p:nvPr>
            <p:ph type="body" idx="3"/>
          </p:nvPr>
        </p:nvSpPr>
        <p:spPr>
          <a:xfrm>
            <a:off x="4780026" y="1555750"/>
            <a:ext cx="3566159" cy="48005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262626"/>
              </a:buClr>
              <a:buFont typeface="Garamond"/>
              <a:buNone/>
              <a:defRPr sz="1425" b="0" i="0" u="none" strike="noStrike" cap="none">
                <a:solidFill>
                  <a:schemeClr val="dk2"/>
                </a:solidFill>
                <a:latin typeface="Questrial"/>
                <a:ea typeface="Questrial"/>
                <a:cs typeface="Questrial"/>
                <a:sym typeface="Questrial"/>
              </a:defRPr>
            </a:lvl1pPr>
            <a:lvl2pPr marL="342900" marR="0" lvl="1" indent="0" algn="l" rtl="0">
              <a:lnSpc>
                <a:spcPct val="100000"/>
              </a:lnSpc>
              <a:spcBef>
                <a:spcPts val="375"/>
              </a:spcBef>
              <a:buClr>
                <a:srgbClr val="262626"/>
              </a:buClr>
              <a:buFont typeface="Garamond"/>
              <a:buNone/>
              <a:defRPr sz="1425" b="1" i="0" u="none" strike="noStrike" cap="none">
                <a:solidFill>
                  <a:schemeClr val="dk1"/>
                </a:solidFill>
                <a:latin typeface="Questrial"/>
                <a:ea typeface="Questrial"/>
                <a:cs typeface="Questrial"/>
                <a:sym typeface="Questrial"/>
              </a:defRPr>
            </a:lvl2pPr>
            <a:lvl3pPr marL="685800" marR="0" lvl="2" indent="0" algn="l" rtl="0">
              <a:lnSpc>
                <a:spcPct val="100000"/>
              </a:lnSpc>
              <a:spcBef>
                <a:spcPts val="375"/>
              </a:spcBef>
              <a:buClr>
                <a:srgbClr val="262626"/>
              </a:buClr>
              <a:buFont typeface="Garamond"/>
              <a:buNone/>
              <a:defRPr sz="1350" b="1" i="0" u="none" strike="noStrike" cap="none">
                <a:solidFill>
                  <a:schemeClr val="dk1"/>
                </a:solidFill>
                <a:latin typeface="Questrial"/>
                <a:ea typeface="Questrial"/>
                <a:cs typeface="Questrial"/>
                <a:sym typeface="Questrial"/>
              </a:defRPr>
            </a:lvl3pPr>
            <a:lvl4pPr marL="1028700" marR="0" lvl="3"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4pPr>
            <a:lvl5pPr marL="1371600" marR="0" lvl="4"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5pPr>
            <a:lvl6pPr marL="1714500" marR="0" lvl="5"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6pPr>
            <a:lvl7pPr marL="2057400" marR="0" lvl="6"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7pPr>
            <a:lvl8pPr marL="2400300" marR="0" lvl="7"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8pPr>
            <a:lvl9pPr marL="2743200" marR="0" lvl="8" indent="0" algn="l" rtl="0">
              <a:lnSpc>
                <a:spcPct val="100000"/>
              </a:lnSpc>
              <a:spcBef>
                <a:spcPts val="375"/>
              </a:spcBef>
              <a:buClr>
                <a:srgbClr val="262626"/>
              </a:buClr>
              <a:buFont typeface="Garamond"/>
              <a:buNone/>
              <a:defRPr sz="1200" b="1" i="0" u="none" strike="noStrike" cap="none">
                <a:solidFill>
                  <a:schemeClr val="dk1"/>
                </a:solidFill>
                <a:latin typeface="Questrial"/>
                <a:ea typeface="Questrial"/>
                <a:cs typeface="Questrial"/>
                <a:sym typeface="Questrial"/>
              </a:defRPr>
            </a:lvl9pPr>
          </a:lstStyle>
          <a:p>
            <a:endParaRPr/>
          </a:p>
        </p:txBody>
      </p:sp>
      <p:sp>
        <p:nvSpPr>
          <p:cNvPr id="81" name="Shape 81"/>
          <p:cNvSpPr txBox="1">
            <a:spLocks noGrp="1"/>
          </p:cNvSpPr>
          <p:nvPr>
            <p:ph type="body" idx="4"/>
          </p:nvPr>
        </p:nvSpPr>
        <p:spPr>
          <a:xfrm>
            <a:off x="4780026" y="2067435"/>
            <a:ext cx="3566159" cy="24003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176021" y="178307"/>
            <a:ext cx="8791955" cy="4786884"/>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Questrial"/>
              <a:buNone/>
              <a:defRPr sz="3600" b="0" i="0" u="none" strike="noStrike" cap="none">
                <a:solidFill>
                  <a:srgbClr val="262626"/>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800100" y="1577340"/>
            <a:ext cx="7543800" cy="294894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Questrial"/>
                <a:ea typeface="Questrial"/>
                <a:cs typeface="Questrial"/>
                <a:sym typeface="Questrial"/>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Questrial"/>
                <a:ea typeface="Questrial"/>
                <a:cs typeface="Questrial"/>
                <a:sym typeface="Questrial"/>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6pPr>
            <a:lvl7pPr marL="1425000" marR="0" lvl="6" indent="-1137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Questrial"/>
                <a:ea typeface="Questrial"/>
                <a:cs typeface="Questrial"/>
                <a:sym typeface="Questrial"/>
              </a:defRPr>
            </a:lvl9pPr>
          </a:lstStyle>
          <a:p>
            <a:endParaRPr/>
          </a:p>
        </p:txBody>
      </p:sp>
      <p:sp>
        <p:nvSpPr>
          <p:cNvPr id="9" name="Shape 9"/>
          <p:cNvSpPr txBox="1">
            <a:spLocks noGrp="1"/>
          </p:cNvSpPr>
          <p:nvPr>
            <p:ph type="dt" idx="10"/>
          </p:nvPr>
        </p:nvSpPr>
        <p:spPr>
          <a:xfrm>
            <a:off x="205739" y="4730753"/>
            <a:ext cx="2057400" cy="20574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ftr" idx="11"/>
          </p:nvPr>
        </p:nvSpPr>
        <p:spPr>
          <a:xfrm>
            <a:off x="2617469" y="4730753"/>
            <a:ext cx="3909060" cy="20574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7852410" y="4730753"/>
            <a:ext cx="1097279" cy="20574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113" name="Shape 113"/>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114" name="Shape 114"/>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Shape 157"/>
          <p:cNvSpPr/>
          <p:nvPr/>
        </p:nvSpPr>
        <p:spPr>
          <a:xfrm>
            <a:off x="176021" y="178307"/>
            <a:ext cx="8792100" cy="4786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58" name="Shape 158"/>
          <p:cNvSpPr txBox="1">
            <a:spLocks noGrp="1"/>
          </p:cNvSpPr>
          <p:nvPr>
            <p:ph type="title"/>
          </p:nvPr>
        </p:nvSpPr>
        <p:spPr>
          <a:xfrm>
            <a:off x="800100" y="481945"/>
            <a:ext cx="7543800" cy="10287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262626"/>
              </a:buClr>
              <a:buFont typeface="Century Gothic"/>
              <a:buNone/>
              <a:defRPr sz="3600" b="0" i="0" u="none" strike="noStrike" cap="none">
                <a:solidFill>
                  <a:srgbClr val="262626"/>
                </a:solidFill>
                <a:latin typeface="Century Gothic"/>
                <a:ea typeface="Century Gothic"/>
                <a:cs typeface="Century Gothic"/>
                <a:sym typeface="Century Gothic"/>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9" name="Shape 159"/>
          <p:cNvSpPr txBox="1">
            <a:spLocks noGrp="1"/>
          </p:cNvSpPr>
          <p:nvPr>
            <p:ph type="body" idx="1"/>
          </p:nvPr>
        </p:nvSpPr>
        <p:spPr>
          <a:xfrm>
            <a:off x="800100" y="1577340"/>
            <a:ext cx="7543800" cy="2949000"/>
          </a:xfrm>
          <a:prstGeom prst="rect">
            <a:avLst/>
          </a:prstGeom>
          <a:noFill/>
          <a:ln>
            <a:noFill/>
          </a:ln>
        </p:spPr>
        <p:txBody>
          <a:bodyPr lIns="91425" tIns="91425" rIns="91425" bIns="91425" anchor="t" anchorCtr="0"/>
          <a:lstStyle>
            <a:lvl1pPr marL="137160" marR="0" lvl="0" indent="-51435" algn="l" rtl="0">
              <a:lnSpc>
                <a:spcPct val="100000"/>
              </a:lnSpc>
              <a:spcBef>
                <a:spcPts val="675"/>
              </a:spcBef>
              <a:spcAft>
                <a:spcPts val="0"/>
              </a:spcAft>
              <a:buClr>
                <a:srgbClr val="262626"/>
              </a:buClr>
              <a:buSzPct val="96428"/>
              <a:buFont typeface="Garamond"/>
              <a:buChar char="◦"/>
              <a:defRPr sz="1350" b="0" i="0" u="none" strike="noStrike" cap="none">
                <a:solidFill>
                  <a:schemeClr val="dk1"/>
                </a:solidFill>
                <a:latin typeface="Century Gothic"/>
                <a:ea typeface="Century Gothic"/>
                <a:cs typeface="Century Gothic"/>
                <a:sym typeface="Century Gothic"/>
              </a:defRPr>
            </a:lvl1pPr>
            <a:lvl2pPr marL="342900" marR="0" lvl="1" indent="-63500" algn="l" rtl="0">
              <a:lnSpc>
                <a:spcPct val="100000"/>
              </a:lnSpc>
              <a:spcBef>
                <a:spcPts val="375"/>
              </a:spcBef>
              <a:buClr>
                <a:srgbClr val="262626"/>
              </a:buClr>
              <a:buSzPct val="100000"/>
              <a:buFont typeface="Garamond"/>
              <a:buChar char="◦"/>
              <a:defRPr sz="1200" b="0" i="0" u="none" strike="noStrike" cap="none">
                <a:solidFill>
                  <a:schemeClr val="dk1"/>
                </a:solidFill>
                <a:latin typeface="Century Gothic"/>
                <a:ea typeface="Century Gothic"/>
                <a:cs typeface="Century Gothic"/>
                <a:sym typeface="Century Gothic"/>
              </a:defRPr>
            </a:lvl2pPr>
            <a:lvl3pPr marL="548640" marR="0" lvl="2" indent="-7556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3pPr>
            <a:lvl4pPr marL="754380" marR="0" lvl="3" indent="-7810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4pPr>
            <a:lvl5pPr marL="960120" marR="0" lvl="4" indent="-8064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5pPr>
            <a:lvl6pPr marL="1200000" marR="0" lvl="5" indent="-1173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6pPr>
            <a:lvl7pPr marL="1424999" marR="0" lvl="6" indent="-113724"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7pPr>
            <a:lvl8pPr marL="1650000" marR="0" lvl="7" indent="-1101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8pPr>
            <a:lvl9pPr marL="1875000" marR="0" lvl="8" indent="-106525" algn="l" rtl="0">
              <a:lnSpc>
                <a:spcPct val="100000"/>
              </a:lnSpc>
              <a:spcBef>
                <a:spcPts val="375"/>
              </a:spcBef>
              <a:buClr>
                <a:srgbClr val="262626"/>
              </a:buClr>
              <a:buSzPct val="95454"/>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205739" y="4730753"/>
            <a:ext cx="2057400" cy="205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2617469" y="4730753"/>
            <a:ext cx="3909000" cy="20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3F3F3F"/>
              </a:buClr>
              <a:buFont typeface="Arial"/>
              <a:buNone/>
              <a:defRPr sz="750" b="0" i="0" u="none" strike="noStrike" cap="none">
                <a:solidFill>
                  <a:srgbClr val="3F3F3F"/>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7852410" y="4730753"/>
            <a:ext cx="1097400" cy="2058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25.jp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g"/><Relationship Id="rId6" Type="http://schemas.openxmlformats.org/officeDocument/2006/relationships/image" Target="../media/image38.jpg"/><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subTitle" idx="1"/>
          </p:nvPr>
        </p:nvSpPr>
        <p:spPr>
          <a:xfrm>
            <a:off x="1171575" y="3511548"/>
            <a:ext cx="6803136" cy="342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Garamond"/>
              <a:buNone/>
            </a:pPr>
            <a:r>
              <a:rPr lang="en-US" sz="1800" b="1" i="0" u="none" strike="noStrike" cap="none">
                <a:solidFill>
                  <a:schemeClr val="dk1"/>
                </a:solidFill>
                <a:latin typeface="Questrial"/>
                <a:ea typeface="Questrial"/>
                <a:cs typeface="Questrial"/>
                <a:sym typeface="Questrial"/>
              </a:rPr>
              <a:t>Accelerated Learning Program, Leeward CC</a:t>
            </a:r>
          </a:p>
          <a:p>
            <a:pPr marL="0" marR="0" lvl="0" indent="0" algn="ctr" rtl="0">
              <a:lnSpc>
                <a:spcPct val="100000"/>
              </a:lnSpc>
              <a:spcBef>
                <a:spcPts val="0"/>
              </a:spcBef>
              <a:spcAft>
                <a:spcPts val="0"/>
              </a:spcAft>
              <a:buClr>
                <a:srgbClr val="262626"/>
              </a:buClr>
              <a:buSzPct val="25000"/>
              <a:buFont typeface="Garamond"/>
              <a:buNone/>
            </a:pPr>
            <a:r>
              <a:rPr lang="en-US" sz="1800" b="1"/>
              <a:t>CADE 2017</a:t>
            </a:r>
          </a:p>
        </p:txBody>
      </p:sp>
      <p:sp>
        <p:nvSpPr>
          <p:cNvPr id="270" name="Shape 270"/>
          <p:cNvSpPr txBox="1"/>
          <p:nvPr/>
        </p:nvSpPr>
        <p:spPr>
          <a:xfrm>
            <a:off x="1981437" y="2214150"/>
            <a:ext cx="5183400" cy="715200"/>
          </a:xfrm>
          <a:prstGeom prst="rect">
            <a:avLst/>
          </a:prstGeom>
          <a:noFill/>
          <a:ln>
            <a:noFill/>
          </a:ln>
        </p:spPr>
        <p:txBody>
          <a:bodyPr lIns="91425" tIns="91425" rIns="91425" bIns="91425" anchor="t" anchorCtr="0">
            <a:noAutofit/>
          </a:bodyPr>
          <a:lstStyle/>
          <a:p>
            <a:pPr lvl="0" algn="ctr" rtl="0">
              <a:spcBef>
                <a:spcPts val="0"/>
              </a:spcBef>
              <a:buNone/>
            </a:pPr>
            <a:r>
              <a:rPr lang="en-US" sz="3000" b="1">
                <a:latin typeface="Questrial"/>
                <a:ea typeface="Questrial"/>
                <a:cs typeface="Questrial"/>
                <a:sym typeface="Questrial"/>
              </a:rPr>
              <a:t>Acceleration with Aloha</a:t>
            </a:r>
          </a:p>
          <a:p>
            <a:pPr lvl="0" algn="ctr">
              <a:spcBef>
                <a:spcPts val="0"/>
              </a:spcBef>
              <a:buNone/>
            </a:pP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Benefits of Place-Based Literature</a:t>
            </a:r>
          </a:p>
        </p:txBody>
      </p:sp>
      <p:sp>
        <p:nvSpPr>
          <p:cNvPr id="340" name="Shape 340"/>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0" rtl="0">
              <a:spcBef>
                <a:spcPts val="0"/>
              </a:spcBef>
              <a:buNone/>
            </a:pPr>
            <a:r>
              <a:rPr lang="en-US" sz="1400"/>
              <a:t>Students have the freedom to keep their own identity.</a:t>
            </a:r>
          </a:p>
          <a:p>
            <a:pPr marL="0" lvl="0" indent="0" rtl="0">
              <a:lnSpc>
                <a:spcPct val="90000"/>
              </a:lnSpc>
              <a:spcBef>
                <a:spcPts val="1000"/>
              </a:spcBef>
              <a:buNone/>
            </a:pPr>
            <a:r>
              <a:rPr lang="en-US" sz="1400"/>
              <a:t>Most students are interested in local literature of Hawaiʻi.</a:t>
            </a:r>
          </a:p>
          <a:p>
            <a:pPr marL="0" lvl="0" indent="0" rtl="0">
              <a:lnSpc>
                <a:spcPct val="90000"/>
              </a:lnSpc>
              <a:spcBef>
                <a:spcPts val="1000"/>
              </a:spcBef>
              <a:buNone/>
            </a:pPr>
            <a:endParaRPr sz="1400"/>
          </a:p>
          <a:p>
            <a:pPr marL="85725" lvl="0" indent="0" rtl="0">
              <a:spcBef>
                <a:spcPts val="0"/>
              </a:spcBef>
              <a:buNone/>
            </a:pPr>
            <a:endParaRPr sz="1400"/>
          </a:p>
          <a:p>
            <a:pPr lvl="0" rtl="0">
              <a:spcBef>
                <a:spcPts val="0"/>
              </a:spcBef>
              <a:buNone/>
            </a:pPr>
            <a:endParaRPr/>
          </a:p>
        </p:txBody>
      </p:sp>
      <p:pic>
        <p:nvPicPr>
          <p:cNvPr id="341" name="Shape 341" descr="IMG_5033.JPG"/>
          <p:cNvPicPr preferRelativeResize="0"/>
          <p:nvPr/>
        </p:nvPicPr>
        <p:blipFill rotWithShape="1">
          <a:blip r:embed="rId3">
            <a:alphaModFix/>
          </a:blip>
          <a:srcRect t="8331" b="25073"/>
          <a:stretch/>
        </p:blipFill>
        <p:spPr>
          <a:xfrm>
            <a:off x="4486275" y="1334899"/>
            <a:ext cx="3857625" cy="3425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Language: Pidgin</a:t>
            </a:r>
          </a:p>
        </p:txBody>
      </p:sp>
      <p:sp>
        <p:nvSpPr>
          <p:cNvPr id="347" name="Shape 347"/>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0" rtl="0">
              <a:spcBef>
                <a:spcPts val="0"/>
              </a:spcBef>
              <a:buNone/>
            </a:pPr>
            <a:r>
              <a:rPr lang="en-US" sz="1400"/>
              <a:t>Hawaiʻi is the most diverse state in the United States.</a:t>
            </a:r>
          </a:p>
          <a:p>
            <a:pPr marL="0" lvl="0" indent="0" rtl="0">
              <a:lnSpc>
                <a:spcPct val="90000"/>
              </a:lnSpc>
              <a:spcBef>
                <a:spcPts val="1000"/>
              </a:spcBef>
              <a:buNone/>
            </a:pPr>
            <a:r>
              <a:rPr lang="en-US" sz="1400"/>
              <a:t>In Hawaiʻi’s past, many people immigrated to work on the plantations.</a:t>
            </a:r>
          </a:p>
          <a:p>
            <a:pPr marL="0" lvl="0" indent="-69850" rtl="0">
              <a:lnSpc>
                <a:spcPct val="90000"/>
              </a:lnSpc>
              <a:spcBef>
                <a:spcPts val="1000"/>
              </a:spcBef>
              <a:buClr>
                <a:schemeClr val="dk1"/>
              </a:buClr>
              <a:buSzPct val="78571"/>
              <a:buFont typeface="Arial"/>
              <a:buNone/>
            </a:pPr>
            <a:r>
              <a:rPr lang="en-US" sz="1400"/>
              <a:t>To communicate with each other, the Pidgin language emerged. </a:t>
            </a:r>
          </a:p>
          <a:p>
            <a:pPr marL="0" lvl="0" indent="0" rtl="0">
              <a:lnSpc>
                <a:spcPct val="90000"/>
              </a:lnSpc>
              <a:spcBef>
                <a:spcPts val="1000"/>
              </a:spcBef>
              <a:buNone/>
            </a:pPr>
            <a:r>
              <a:rPr lang="en-US" sz="1400"/>
              <a:t>Besides English, the Pidgin language and other languages are spoken.</a:t>
            </a:r>
          </a:p>
          <a:p>
            <a:pPr marL="0" lvl="0" indent="-69850" rtl="0">
              <a:lnSpc>
                <a:spcPct val="90000"/>
              </a:lnSpc>
              <a:spcBef>
                <a:spcPts val="1000"/>
              </a:spcBef>
              <a:buClr>
                <a:schemeClr val="dk1"/>
              </a:buClr>
              <a:buSzPct val="78571"/>
              <a:buFont typeface="Arial"/>
              <a:buNone/>
            </a:pPr>
            <a:endParaRPr sz="1400"/>
          </a:p>
          <a:p>
            <a:pPr marL="0" lvl="0" indent="0" rtl="0">
              <a:lnSpc>
                <a:spcPct val="90000"/>
              </a:lnSpc>
              <a:spcBef>
                <a:spcPts val="1000"/>
              </a:spcBef>
              <a:buNone/>
            </a:pPr>
            <a:endParaRPr sz="1400"/>
          </a:p>
          <a:p>
            <a:pPr marL="85725" lvl="0" indent="0" rtl="0">
              <a:spcBef>
                <a:spcPts val="0"/>
              </a:spcBef>
              <a:buNone/>
            </a:pPr>
            <a:endParaRPr sz="1400"/>
          </a:p>
          <a:p>
            <a:pPr lvl="0" rtl="0">
              <a:spcBef>
                <a:spcPts val="0"/>
              </a:spcBef>
              <a:buNone/>
            </a:pPr>
            <a:endParaRPr sz="1400"/>
          </a:p>
        </p:txBody>
      </p:sp>
      <p:pic>
        <p:nvPicPr>
          <p:cNvPr id="348" name="Shape 348" descr="sugar plantations.jpeg"/>
          <p:cNvPicPr preferRelativeResize="0"/>
          <p:nvPr/>
        </p:nvPicPr>
        <p:blipFill>
          <a:blip r:embed="rId3">
            <a:alphaModFix/>
          </a:blip>
          <a:stretch>
            <a:fillRect/>
          </a:stretch>
        </p:blipFill>
        <p:spPr>
          <a:xfrm>
            <a:off x="5396250" y="1572087"/>
            <a:ext cx="2590800" cy="176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Language: Pidgin</a:t>
            </a:r>
          </a:p>
        </p:txBody>
      </p:sp>
      <p:sp>
        <p:nvSpPr>
          <p:cNvPr id="354" name="Shape 354"/>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69850" rtl="0">
              <a:lnSpc>
                <a:spcPct val="90000"/>
              </a:lnSpc>
              <a:spcBef>
                <a:spcPts val="1000"/>
              </a:spcBef>
              <a:buClr>
                <a:schemeClr val="dk1"/>
              </a:buClr>
              <a:buSzPct val="78571"/>
              <a:buFont typeface="Arial"/>
              <a:buNone/>
            </a:pPr>
            <a:r>
              <a:rPr lang="en-US" sz="1400"/>
              <a:t>Pidgin is a language acknowledged by the U.S. Census.</a:t>
            </a:r>
          </a:p>
          <a:p>
            <a:pPr marL="0" lvl="0" indent="-69850" rtl="0">
              <a:lnSpc>
                <a:spcPct val="90000"/>
              </a:lnSpc>
              <a:spcBef>
                <a:spcPts val="1000"/>
              </a:spcBef>
              <a:buClr>
                <a:schemeClr val="dk1"/>
              </a:buClr>
              <a:buSzPct val="78571"/>
              <a:buFont typeface="Arial"/>
              <a:buNone/>
            </a:pPr>
            <a:r>
              <a:rPr lang="en-US" sz="1400"/>
              <a:t>It is common for Hawaiʻi residents to code-switch between English and Pidgin.</a:t>
            </a:r>
          </a:p>
          <a:p>
            <a:pPr marL="85725" lvl="0" indent="0" rtl="0">
              <a:spcBef>
                <a:spcPts val="0"/>
              </a:spcBef>
              <a:buNone/>
            </a:pPr>
            <a:endParaRPr sz="1400"/>
          </a:p>
          <a:p>
            <a:pPr lvl="0" rtl="0">
              <a:spcBef>
                <a:spcPts val="0"/>
              </a:spcBef>
              <a:buNone/>
            </a:pPr>
            <a:endParaRPr sz="1400"/>
          </a:p>
        </p:txBody>
      </p:sp>
      <p:pic>
        <p:nvPicPr>
          <p:cNvPr id="355" name="Shape 355" descr="census.png"/>
          <p:cNvPicPr preferRelativeResize="0"/>
          <p:nvPr/>
        </p:nvPicPr>
        <p:blipFill>
          <a:blip r:embed="rId3">
            <a:alphaModFix/>
          </a:blip>
          <a:stretch>
            <a:fillRect/>
          </a:stretch>
        </p:blipFill>
        <p:spPr>
          <a:xfrm>
            <a:off x="5545962" y="1500187"/>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Language: Pidgin</a:t>
            </a:r>
          </a:p>
        </p:txBody>
      </p:sp>
      <p:sp>
        <p:nvSpPr>
          <p:cNvPr id="361" name="Shape 361"/>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69850" rtl="0">
              <a:lnSpc>
                <a:spcPct val="90000"/>
              </a:lnSpc>
              <a:spcBef>
                <a:spcPts val="1000"/>
              </a:spcBef>
              <a:buClr>
                <a:schemeClr val="dk1"/>
              </a:buClr>
              <a:buSzPct val="78571"/>
              <a:buFont typeface="Arial"/>
              <a:buNone/>
            </a:pPr>
            <a:r>
              <a:rPr lang="en-US" sz="1400"/>
              <a:t>When pidgin is written, authors may use the standard English spelling or a phonetic spelling of a word. </a:t>
            </a:r>
          </a:p>
          <a:p>
            <a:pPr marL="0" lvl="0" indent="-69850" rtl="0">
              <a:lnSpc>
                <a:spcPct val="90000"/>
              </a:lnSpc>
              <a:spcBef>
                <a:spcPts val="1000"/>
              </a:spcBef>
              <a:buClr>
                <a:schemeClr val="dk1"/>
              </a:buClr>
              <a:buSzPct val="78571"/>
              <a:buFont typeface="Arial"/>
              <a:buNone/>
            </a:pPr>
            <a:r>
              <a:rPr lang="en-US" sz="1400"/>
              <a:t>Where you stay?  (meaning: where are you?)</a:t>
            </a:r>
          </a:p>
          <a:p>
            <a:pPr marL="0" lvl="0" indent="-69850" rtl="0">
              <a:lnSpc>
                <a:spcPct val="90000"/>
              </a:lnSpc>
              <a:spcBef>
                <a:spcPts val="1000"/>
              </a:spcBef>
              <a:buClr>
                <a:schemeClr val="dk1"/>
              </a:buClr>
              <a:buSzPct val="78571"/>
              <a:buFont typeface="Arial"/>
              <a:buNone/>
            </a:pPr>
            <a:r>
              <a:rPr lang="en-US" sz="1400"/>
              <a:t>Wea you stay?</a:t>
            </a:r>
          </a:p>
          <a:p>
            <a:pPr lvl="0" rtl="0">
              <a:spcBef>
                <a:spcPts val="0"/>
              </a:spcBef>
              <a:buNone/>
            </a:pPr>
            <a:endParaRPr sz="1400"/>
          </a:p>
        </p:txBody>
      </p:sp>
      <p:pic>
        <p:nvPicPr>
          <p:cNvPr id="362" name="Shape 362" descr="pidgin to da max.jpeg"/>
          <p:cNvPicPr preferRelativeResize="0"/>
          <p:nvPr/>
        </p:nvPicPr>
        <p:blipFill>
          <a:blip r:embed="rId3">
            <a:alphaModFix/>
          </a:blip>
          <a:stretch>
            <a:fillRect/>
          </a:stretch>
        </p:blipFill>
        <p:spPr>
          <a:xfrm>
            <a:off x="5055862" y="1581625"/>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TV by Ann Inoshita</a:t>
            </a:r>
          </a:p>
        </p:txBody>
      </p:sp>
      <p:sp>
        <p:nvSpPr>
          <p:cNvPr id="368" name="Shape 368"/>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69850" rtl="0">
              <a:lnSpc>
                <a:spcPct val="90000"/>
              </a:lnSpc>
              <a:spcBef>
                <a:spcPts val="1000"/>
              </a:spcBef>
              <a:buClr>
                <a:schemeClr val="dk1"/>
              </a:buClr>
              <a:buSzPct val="78571"/>
              <a:buFont typeface="Arial"/>
              <a:buNone/>
            </a:pPr>
            <a:r>
              <a:rPr lang="en-US" sz="1400"/>
              <a:t>Going come dark so my madda call me</a:t>
            </a:r>
          </a:p>
          <a:p>
            <a:pPr marL="0" lvl="0" indent="-69850" rtl="0">
              <a:lnSpc>
                <a:spcPct val="90000"/>
              </a:lnSpc>
              <a:spcBef>
                <a:spcPts val="1000"/>
              </a:spcBef>
              <a:buClr>
                <a:schemeClr val="dk1"/>
              </a:buClr>
              <a:buSzPct val="78571"/>
              <a:buFont typeface="Arial"/>
              <a:buNone/>
            </a:pPr>
            <a:r>
              <a:rPr lang="en-US" sz="1400"/>
              <a:t>fo go back inside da house.</a:t>
            </a:r>
          </a:p>
          <a:p>
            <a:pPr marL="0" lvl="0" indent="-69850" rtl="0">
              <a:lnSpc>
                <a:spcPct val="90000"/>
              </a:lnSpc>
              <a:spcBef>
                <a:spcPts val="1000"/>
              </a:spcBef>
              <a:buClr>
                <a:schemeClr val="dk1"/>
              </a:buClr>
              <a:buSzPct val="78571"/>
              <a:buFont typeface="Arial"/>
              <a:buNone/>
            </a:pPr>
            <a:r>
              <a:rPr lang="en-US" sz="1400"/>
              <a:t>Can smell tonkatsu from da kitchen</a:t>
            </a:r>
          </a:p>
          <a:p>
            <a:pPr marL="0" lvl="0" indent="-69850" rtl="0">
              <a:lnSpc>
                <a:spcPct val="90000"/>
              </a:lnSpc>
              <a:spcBef>
                <a:spcPts val="1000"/>
              </a:spcBef>
              <a:buClr>
                <a:schemeClr val="dk1"/>
              </a:buClr>
              <a:buSzPct val="78571"/>
              <a:buFont typeface="Arial"/>
              <a:buNone/>
            </a:pPr>
            <a:r>
              <a:rPr lang="en-US" sz="1400"/>
              <a:t>and my madda turn on da TV.</a:t>
            </a:r>
          </a:p>
          <a:p>
            <a:pPr marL="0" lvl="0" indent="-69850" rtl="0">
              <a:lnSpc>
                <a:spcPct val="90000"/>
              </a:lnSpc>
              <a:spcBef>
                <a:spcPts val="1000"/>
              </a:spcBef>
              <a:buClr>
                <a:schemeClr val="dk1"/>
              </a:buClr>
              <a:buSzPct val="78571"/>
              <a:buFont typeface="Arial"/>
              <a:buNone/>
            </a:pPr>
            <a:r>
              <a:rPr lang="en-US" sz="1400"/>
              <a:t>“Dinner going be ready soon.”</a:t>
            </a:r>
          </a:p>
          <a:p>
            <a:pPr lvl="0" rtl="0">
              <a:spcBef>
                <a:spcPts val="0"/>
              </a:spcBef>
              <a:buNone/>
            </a:pPr>
            <a:endParaRPr sz="1400"/>
          </a:p>
        </p:txBody>
      </p:sp>
      <p:pic>
        <p:nvPicPr>
          <p:cNvPr id="369" name="Shape 369" descr="IMG_5078.JPG"/>
          <p:cNvPicPr preferRelativeResize="0"/>
          <p:nvPr/>
        </p:nvPicPr>
        <p:blipFill rotWithShape="1">
          <a:blip r:embed="rId3">
            <a:alphaModFix/>
          </a:blip>
          <a:srcRect l="9506" t="3448" r="10742" b="9016"/>
          <a:stretch/>
        </p:blipFill>
        <p:spPr>
          <a:xfrm>
            <a:off x="5810525" y="1615675"/>
            <a:ext cx="1823200" cy="266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Discussion and Readings</a:t>
            </a:r>
          </a:p>
        </p:txBody>
      </p:sp>
      <p:sp>
        <p:nvSpPr>
          <p:cNvPr id="375" name="Shape 375"/>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0" rtl="0">
              <a:lnSpc>
                <a:spcPct val="90000"/>
              </a:lnSpc>
              <a:spcBef>
                <a:spcPts val="1000"/>
              </a:spcBef>
              <a:buNone/>
            </a:pPr>
            <a:r>
              <a:rPr lang="en-US" sz="1400"/>
              <a:t>We discuss place-based poems and short stories. </a:t>
            </a:r>
          </a:p>
          <a:p>
            <a:pPr marL="0" lvl="0" indent="0" rtl="0">
              <a:lnSpc>
                <a:spcPct val="90000"/>
              </a:lnSpc>
              <a:spcBef>
                <a:spcPts val="1000"/>
              </a:spcBef>
              <a:buNone/>
            </a:pPr>
            <a:r>
              <a:rPr lang="en-US" sz="1400"/>
              <a:t>We discuss code-switching and language expectations for English courses.</a:t>
            </a:r>
          </a:p>
          <a:p>
            <a:pPr marL="0" lvl="0" indent="0" rtl="0">
              <a:lnSpc>
                <a:spcPct val="90000"/>
              </a:lnSpc>
              <a:spcBef>
                <a:spcPts val="1000"/>
              </a:spcBef>
              <a:buNone/>
            </a:pPr>
            <a:r>
              <a:rPr lang="en-US" sz="1400"/>
              <a:t>The short story, “Kōloa,” by Lee Cataluna has a theme of persistence and perspective. </a:t>
            </a:r>
          </a:p>
          <a:p>
            <a:pPr marL="0" lvl="0" indent="0" rtl="0">
              <a:lnSpc>
                <a:spcPct val="90000"/>
              </a:lnSpc>
              <a:spcBef>
                <a:spcPts val="1000"/>
              </a:spcBef>
              <a:buNone/>
            </a:pPr>
            <a:r>
              <a:rPr lang="en-US" sz="1400"/>
              <a:t>Students write a summary of this story.</a:t>
            </a:r>
          </a:p>
          <a:p>
            <a:pPr marL="0" lvl="0" indent="0" rtl="0">
              <a:lnSpc>
                <a:spcPct val="90000"/>
              </a:lnSpc>
              <a:spcBef>
                <a:spcPts val="1000"/>
              </a:spcBef>
              <a:buNone/>
            </a:pPr>
            <a:endParaRPr sz="1400"/>
          </a:p>
          <a:p>
            <a:pPr lvl="0" rtl="0">
              <a:spcBef>
                <a:spcPts val="0"/>
              </a:spcBef>
              <a:buNone/>
            </a:pPr>
            <a:endParaRPr sz="1400"/>
          </a:p>
        </p:txBody>
      </p:sp>
      <p:pic>
        <p:nvPicPr>
          <p:cNvPr id="376" name="Shape 376" descr="IMG_5079.JPG"/>
          <p:cNvPicPr preferRelativeResize="0"/>
          <p:nvPr/>
        </p:nvPicPr>
        <p:blipFill rotWithShape="1">
          <a:blip r:embed="rId3">
            <a:alphaModFix/>
          </a:blip>
          <a:srcRect l="10631" t="2477" r="10323"/>
          <a:stretch/>
        </p:blipFill>
        <p:spPr>
          <a:xfrm>
            <a:off x="6077324" y="1586025"/>
            <a:ext cx="1763925" cy="2972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Discussion and Readings</a:t>
            </a:r>
          </a:p>
        </p:txBody>
      </p:sp>
      <p:sp>
        <p:nvSpPr>
          <p:cNvPr id="382" name="Shape 382"/>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0" rtl="0">
              <a:lnSpc>
                <a:spcPct val="90000"/>
              </a:lnSpc>
              <a:spcBef>
                <a:spcPts val="1000"/>
              </a:spcBef>
              <a:buNone/>
            </a:pPr>
            <a:r>
              <a:rPr lang="en-US" sz="1400"/>
              <a:t>Students also write a summary of “A Bite of Kimchee” by Nora Okja Keller.  </a:t>
            </a:r>
          </a:p>
          <a:p>
            <a:pPr marL="0" lvl="0" indent="0" rtl="0">
              <a:lnSpc>
                <a:spcPct val="90000"/>
              </a:lnSpc>
              <a:spcBef>
                <a:spcPts val="1000"/>
              </a:spcBef>
              <a:buNone/>
            </a:pPr>
            <a:endParaRPr sz="1400"/>
          </a:p>
          <a:p>
            <a:pPr marL="0" lvl="0" indent="-69850" rtl="0">
              <a:lnSpc>
                <a:spcPct val="90000"/>
              </a:lnSpc>
              <a:spcBef>
                <a:spcPts val="1000"/>
              </a:spcBef>
              <a:buClr>
                <a:schemeClr val="dk1"/>
              </a:buClr>
              <a:buSzPct val="78571"/>
              <a:buFont typeface="Arial"/>
              <a:buNone/>
            </a:pPr>
            <a:r>
              <a:rPr lang="en-US" sz="1400"/>
              <a:t>This story is about family, identity, and food culture.</a:t>
            </a:r>
          </a:p>
          <a:p>
            <a:pPr lvl="0" rtl="0">
              <a:spcBef>
                <a:spcPts val="0"/>
              </a:spcBef>
              <a:buNone/>
            </a:pPr>
            <a:endParaRPr sz="1400"/>
          </a:p>
        </p:txBody>
      </p:sp>
      <p:pic>
        <p:nvPicPr>
          <p:cNvPr id="383" name="Shape 383" descr="IMG_5016.JPG"/>
          <p:cNvPicPr preferRelativeResize="0"/>
          <p:nvPr/>
        </p:nvPicPr>
        <p:blipFill>
          <a:blip r:embed="rId3">
            <a:alphaModFix/>
          </a:blip>
          <a:stretch>
            <a:fillRect/>
          </a:stretch>
        </p:blipFill>
        <p:spPr>
          <a:xfrm>
            <a:off x="5548650" y="1510650"/>
            <a:ext cx="2286000" cy="304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Discussion and Readings</a:t>
            </a:r>
          </a:p>
        </p:txBody>
      </p:sp>
      <p:sp>
        <p:nvSpPr>
          <p:cNvPr id="389" name="Shape 389"/>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69850" rtl="0">
              <a:lnSpc>
                <a:spcPct val="90000"/>
              </a:lnSpc>
              <a:spcBef>
                <a:spcPts val="1000"/>
              </a:spcBef>
              <a:buClr>
                <a:schemeClr val="dk1"/>
              </a:buClr>
              <a:buSzPct val="78571"/>
              <a:buFont typeface="Arial"/>
              <a:buNone/>
            </a:pPr>
            <a:r>
              <a:rPr lang="en-US" sz="1400"/>
              <a:t>The short story, “Born-Again Hawaiian,”</a:t>
            </a:r>
          </a:p>
          <a:p>
            <a:pPr marL="0" lvl="0" indent="-69850" rtl="0">
              <a:lnSpc>
                <a:spcPct val="90000"/>
              </a:lnSpc>
              <a:spcBef>
                <a:spcPts val="1000"/>
              </a:spcBef>
              <a:buClr>
                <a:schemeClr val="dk1"/>
              </a:buClr>
              <a:buSzPct val="78571"/>
              <a:buFont typeface="Arial"/>
              <a:buNone/>
            </a:pPr>
            <a:r>
              <a:rPr lang="en-US" sz="1400"/>
              <a:t>by Lisa Linn Kanae has a theme of identity. </a:t>
            </a:r>
          </a:p>
          <a:p>
            <a:pPr marL="0" lvl="0" indent="0" rtl="0">
              <a:lnSpc>
                <a:spcPct val="90000"/>
              </a:lnSpc>
              <a:spcBef>
                <a:spcPts val="1000"/>
              </a:spcBef>
              <a:buNone/>
            </a:pPr>
            <a:endParaRPr sz="1400"/>
          </a:p>
          <a:p>
            <a:pPr marL="0" lvl="0" indent="-69850" rtl="0">
              <a:lnSpc>
                <a:spcPct val="90000"/>
              </a:lnSpc>
              <a:spcBef>
                <a:spcPts val="1000"/>
              </a:spcBef>
              <a:buClr>
                <a:schemeClr val="dk1"/>
              </a:buClr>
              <a:buSzPct val="78571"/>
              <a:buFont typeface="Arial"/>
              <a:buNone/>
            </a:pPr>
            <a:r>
              <a:rPr lang="en-US" sz="1400"/>
              <a:t>Students write a literary analysis of this story.</a:t>
            </a:r>
          </a:p>
          <a:p>
            <a:pPr lvl="0" rtl="0">
              <a:spcBef>
                <a:spcPts val="0"/>
              </a:spcBef>
              <a:buNone/>
            </a:pPr>
            <a:endParaRPr sz="1400"/>
          </a:p>
        </p:txBody>
      </p:sp>
      <p:pic>
        <p:nvPicPr>
          <p:cNvPr id="390" name="Shape 390" descr="IMG_5080.JPG"/>
          <p:cNvPicPr preferRelativeResize="0"/>
          <p:nvPr/>
        </p:nvPicPr>
        <p:blipFill rotWithShape="1">
          <a:blip r:embed="rId3">
            <a:alphaModFix/>
          </a:blip>
          <a:srcRect l="5619" t="1989" r="4894"/>
          <a:stretch/>
        </p:blipFill>
        <p:spPr>
          <a:xfrm>
            <a:off x="6003225" y="1571224"/>
            <a:ext cx="2045524" cy="29874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lgn="l" rtl="0">
              <a:spcBef>
                <a:spcPts val="1000"/>
              </a:spcBef>
              <a:buClr>
                <a:schemeClr val="dk1"/>
              </a:buClr>
              <a:buSzPct val="30555"/>
              <a:buFont typeface="Arial"/>
              <a:buNone/>
            </a:pPr>
            <a:r>
              <a:rPr lang="en-US">
                <a:solidFill>
                  <a:schemeClr val="dk1"/>
                </a:solidFill>
              </a:rPr>
              <a:t>Summary Assignment for “Kōloa”</a:t>
            </a:r>
          </a:p>
          <a:p>
            <a:pPr lvl="0" rtl="0">
              <a:spcBef>
                <a:spcPts val="0"/>
              </a:spcBef>
              <a:buNone/>
            </a:pPr>
            <a:endParaRPr/>
          </a:p>
        </p:txBody>
      </p:sp>
      <p:sp>
        <p:nvSpPr>
          <p:cNvPr id="396" name="Shape 396"/>
          <p:cNvSpPr txBox="1">
            <a:spLocks noGrp="1"/>
          </p:cNvSpPr>
          <p:nvPr>
            <p:ph type="body" idx="1"/>
          </p:nvPr>
        </p:nvSpPr>
        <p:spPr>
          <a:xfrm>
            <a:off x="800100" y="1334900"/>
            <a:ext cx="7543800" cy="3191400"/>
          </a:xfrm>
          <a:prstGeom prst="rect">
            <a:avLst/>
          </a:prstGeom>
        </p:spPr>
        <p:txBody>
          <a:bodyPr lIns="91425" tIns="91425" rIns="91425" bIns="91425" anchor="t" anchorCtr="0">
            <a:noAutofit/>
          </a:bodyPr>
          <a:lstStyle/>
          <a:p>
            <a:pPr marL="0" lvl="0" indent="-69850" rtl="0">
              <a:lnSpc>
                <a:spcPct val="90000"/>
              </a:lnSpc>
              <a:spcBef>
                <a:spcPts val="1000"/>
              </a:spcBef>
              <a:buClr>
                <a:schemeClr val="dk1"/>
              </a:buClr>
              <a:buSzPct val="78571"/>
              <a:buFont typeface="Arial"/>
              <a:buNone/>
            </a:pPr>
            <a:r>
              <a:rPr lang="en-US" sz="1400"/>
              <a:t>The short story, “Kōloa,” by Lee Cataluna has a theme of persistence and perspective.</a:t>
            </a:r>
          </a:p>
          <a:p>
            <a:pPr marL="0" lvl="0" indent="0" rtl="0">
              <a:lnSpc>
                <a:spcPct val="90000"/>
              </a:lnSpc>
              <a:spcBef>
                <a:spcPts val="1000"/>
              </a:spcBef>
              <a:buNone/>
            </a:pPr>
            <a:endParaRPr sz="1400" b="1"/>
          </a:p>
          <a:p>
            <a:pPr marL="0" lvl="0" indent="0" rtl="0">
              <a:lnSpc>
                <a:spcPct val="90000"/>
              </a:lnSpc>
              <a:spcBef>
                <a:spcPts val="1000"/>
              </a:spcBef>
              <a:buNone/>
            </a:pPr>
            <a:r>
              <a:rPr lang="en-US" sz="1400" b="1"/>
              <a:t>Summary Exercise</a:t>
            </a:r>
            <a:r>
              <a:rPr lang="en-US" sz="1400"/>
              <a:t>:  </a:t>
            </a:r>
          </a:p>
          <a:p>
            <a:pPr marL="0" lvl="0" indent="-69850" rtl="0">
              <a:lnSpc>
                <a:spcPct val="90000"/>
              </a:lnSpc>
              <a:spcBef>
                <a:spcPts val="1000"/>
              </a:spcBef>
              <a:buClr>
                <a:schemeClr val="dk1"/>
              </a:buClr>
              <a:buSzPct val="78571"/>
              <a:buFont typeface="Arial"/>
              <a:buNone/>
            </a:pPr>
            <a:r>
              <a:rPr lang="en-US" sz="1400"/>
              <a:t>Write a summary of Cataluna’s short story, “Kōloa.”  This summary should be one or more paragraphs and include the main idea of the story in your own words.</a:t>
            </a:r>
          </a:p>
          <a:p>
            <a:pPr lvl="0" rtl="0">
              <a:spcBef>
                <a:spcPts val="0"/>
              </a:spcBef>
              <a:buNone/>
            </a:pP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lgn="l" rtl="0">
              <a:spcBef>
                <a:spcPts val="1000"/>
              </a:spcBef>
              <a:buNone/>
            </a:pPr>
            <a:endParaRPr>
              <a:solidFill>
                <a:schemeClr val="dk1"/>
              </a:solidFill>
            </a:endParaRPr>
          </a:p>
          <a:p>
            <a:pPr lvl="0" rtl="0">
              <a:spcBef>
                <a:spcPts val="0"/>
              </a:spcBef>
              <a:buNone/>
            </a:pPr>
            <a:endParaRPr/>
          </a:p>
        </p:txBody>
      </p:sp>
      <p:sp>
        <p:nvSpPr>
          <p:cNvPr id="402" name="Shape 402"/>
          <p:cNvSpPr txBox="1">
            <a:spLocks noGrp="1"/>
          </p:cNvSpPr>
          <p:nvPr>
            <p:ph type="body" idx="1"/>
          </p:nvPr>
        </p:nvSpPr>
        <p:spPr>
          <a:xfrm>
            <a:off x="800100" y="1334900"/>
            <a:ext cx="7543800" cy="3191400"/>
          </a:xfrm>
          <a:prstGeom prst="rect">
            <a:avLst/>
          </a:prstGeom>
        </p:spPr>
        <p:txBody>
          <a:bodyPr lIns="91425" tIns="91425" rIns="91425" bIns="91425" anchor="t" anchorCtr="0">
            <a:noAutofit/>
          </a:bodyPr>
          <a:lstStyle/>
          <a:p>
            <a:pPr marL="0" lvl="0" indent="0" rtl="0">
              <a:lnSpc>
                <a:spcPct val="90000"/>
              </a:lnSpc>
              <a:spcBef>
                <a:spcPts val="1000"/>
              </a:spcBef>
              <a:buNone/>
            </a:pPr>
            <a:endParaRPr sz="1400"/>
          </a:p>
        </p:txBody>
      </p:sp>
      <p:pic>
        <p:nvPicPr>
          <p:cNvPr id="403" name="Shape 403" descr="sample.png"/>
          <p:cNvPicPr preferRelativeResize="0"/>
          <p:nvPr/>
        </p:nvPicPr>
        <p:blipFill rotWithShape="1">
          <a:blip r:embed="rId3">
            <a:alphaModFix/>
          </a:blip>
          <a:srcRect l="2070" t="8642" r="2070"/>
          <a:stretch/>
        </p:blipFill>
        <p:spPr>
          <a:xfrm>
            <a:off x="2056075" y="222349"/>
            <a:ext cx="4806874" cy="4698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855625" y="709402"/>
            <a:ext cx="7488300" cy="3816900"/>
          </a:xfrm>
          <a:prstGeom prst="rect">
            <a:avLst/>
          </a:prstGeom>
        </p:spPr>
        <p:txBody>
          <a:bodyPr lIns="91425" tIns="91425" rIns="91425" bIns="91425" anchor="t" anchorCtr="0">
            <a:noAutofit/>
          </a:bodyPr>
          <a:lstStyle/>
          <a:p>
            <a:pPr lvl="0">
              <a:spcBef>
                <a:spcPts val="0"/>
              </a:spcBef>
              <a:buNone/>
            </a:pPr>
            <a:endParaRPr/>
          </a:p>
        </p:txBody>
      </p:sp>
      <p:pic>
        <p:nvPicPr>
          <p:cNvPr id="276" name="Shape 276"/>
          <p:cNvPicPr preferRelativeResize="0"/>
          <p:nvPr/>
        </p:nvPicPr>
        <p:blipFill>
          <a:blip r:embed="rId3">
            <a:alphaModFix/>
          </a:blip>
          <a:stretch>
            <a:fillRect/>
          </a:stretch>
        </p:blipFill>
        <p:spPr>
          <a:xfrm>
            <a:off x="95475" y="0"/>
            <a:ext cx="8787200" cy="53197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lgn="l" rtl="0">
              <a:spcBef>
                <a:spcPts val="1000"/>
              </a:spcBef>
              <a:buClr>
                <a:schemeClr val="dk1"/>
              </a:buClr>
              <a:buSzPct val="30555"/>
              <a:buFont typeface="Arial"/>
              <a:buNone/>
            </a:pPr>
            <a:r>
              <a:rPr lang="en-US">
                <a:solidFill>
                  <a:schemeClr val="dk1"/>
                </a:solidFill>
              </a:rPr>
              <a:t>Student Sample</a:t>
            </a:r>
          </a:p>
        </p:txBody>
      </p:sp>
      <p:sp>
        <p:nvSpPr>
          <p:cNvPr id="409" name="Shape 409"/>
          <p:cNvSpPr txBox="1">
            <a:spLocks noGrp="1"/>
          </p:cNvSpPr>
          <p:nvPr>
            <p:ph type="body" idx="1"/>
          </p:nvPr>
        </p:nvSpPr>
        <p:spPr>
          <a:xfrm>
            <a:off x="800100" y="1334900"/>
            <a:ext cx="7543800" cy="3191400"/>
          </a:xfrm>
          <a:prstGeom prst="rect">
            <a:avLst/>
          </a:prstGeom>
        </p:spPr>
        <p:txBody>
          <a:bodyPr lIns="91425" tIns="91425" rIns="91425" bIns="91425" anchor="t" anchorCtr="0">
            <a:noAutofit/>
          </a:bodyPr>
          <a:lstStyle/>
          <a:p>
            <a:pPr marL="0" lvl="0" indent="0" rtl="0">
              <a:lnSpc>
                <a:spcPct val="90000"/>
              </a:lnSpc>
              <a:spcBef>
                <a:spcPts val="1000"/>
              </a:spcBef>
              <a:buNone/>
            </a:pPr>
            <a:r>
              <a:rPr lang="en-US" sz="1400"/>
              <a:t>“Aunty Josie snaps back at the niece kind of opening the niece’s eyes that no matter how bad you have it in life that there is always someone out there that has it worse than you.”</a:t>
            </a:r>
          </a:p>
          <a:p>
            <a:pPr marL="0" lvl="0" indent="0" rtl="0">
              <a:lnSpc>
                <a:spcPct val="90000"/>
              </a:lnSpc>
              <a:spcBef>
                <a:spcPts val="1000"/>
              </a:spcBef>
              <a:buNone/>
            </a:pPr>
            <a:endParaRPr sz="1400"/>
          </a:p>
          <a:p>
            <a:pPr marL="0" lvl="0" indent="0" rtl="0">
              <a:lnSpc>
                <a:spcPct val="90000"/>
              </a:lnSpc>
              <a:spcBef>
                <a:spcPts val="1000"/>
              </a:spcBef>
              <a:buNone/>
            </a:pPr>
            <a:r>
              <a:rPr lang="en-US" sz="1400"/>
              <a:t>Students get the message of perspective and persistence in this story early in the semester.  </a:t>
            </a:r>
          </a:p>
          <a:p>
            <a:pPr marL="0" lvl="0" indent="0" rtl="0">
              <a:lnSpc>
                <a:spcPct val="90000"/>
              </a:lnSpc>
              <a:spcBef>
                <a:spcPts val="1000"/>
              </a:spcBef>
              <a:buNone/>
            </a:pP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1573800" y="3886375"/>
            <a:ext cx="5996400" cy="572700"/>
          </a:xfrm>
          <a:prstGeom prst="rect">
            <a:avLst/>
          </a:prstGeom>
        </p:spPr>
        <p:txBody>
          <a:bodyPr lIns="91425" tIns="91425" rIns="91425" bIns="91425" anchor="t" anchorCtr="0">
            <a:noAutofit/>
          </a:bodyPr>
          <a:lstStyle/>
          <a:p>
            <a:pPr lvl="0" rtl="0">
              <a:spcBef>
                <a:spcPts val="0"/>
              </a:spcBef>
              <a:buNone/>
            </a:pPr>
            <a:r>
              <a:rPr lang="en-US">
                <a:highlight>
                  <a:srgbClr val="D9D9D9"/>
                </a:highlight>
                <a:latin typeface="Playfair Display"/>
                <a:ea typeface="Playfair Display"/>
                <a:cs typeface="Playfair Display"/>
                <a:sym typeface="Playfair Display"/>
              </a:rPr>
              <a:t>Identified Needs for ALP students </a:t>
            </a:r>
          </a:p>
        </p:txBody>
      </p:sp>
      <p:sp>
        <p:nvSpPr>
          <p:cNvPr id="415" name="Shape 415"/>
          <p:cNvSpPr txBox="1">
            <a:spLocks noGrp="1"/>
          </p:cNvSpPr>
          <p:nvPr>
            <p:ph type="body" idx="1"/>
          </p:nvPr>
        </p:nvSpPr>
        <p:spPr>
          <a:xfrm>
            <a:off x="3006475" y="61825"/>
            <a:ext cx="3569100" cy="2015100"/>
          </a:xfrm>
          <a:prstGeom prst="rect">
            <a:avLst/>
          </a:prstGeom>
        </p:spPr>
        <p:txBody>
          <a:bodyPr lIns="91425" tIns="91425" rIns="91425" bIns="91425" anchor="t" anchorCtr="0">
            <a:noAutofit/>
          </a:bodyPr>
          <a:lstStyle/>
          <a:p>
            <a:pPr lvl="0" rtl="0">
              <a:spcBef>
                <a:spcPts val="0"/>
              </a:spcBef>
              <a:buNone/>
            </a:pPr>
            <a:r>
              <a:rPr lang="en-US" sz="2600" b="1">
                <a:solidFill>
                  <a:srgbClr val="5B0F00"/>
                </a:solidFill>
                <a:highlight>
                  <a:srgbClr val="CCCCCC"/>
                </a:highlight>
                <a:latin typeface="Playfair Display"/>
                <a:ea typeface="Playfair Display"/>
                <a:cs typeface="Playfair Display"/>
                <a:sym typeface="Playfair Display"/>
              </a:rPr>
              <a:t>Non-cognitive</a:t>
            </a:r>
            <a:r>
              <a:rPr lang="en-US" sz="2600" b="1">
                <a:solidFill>
                  <a:srgbClr val="EAD1DC"/>
                </a:solidFill>
                <a:latin typeface="Playfair Display"/>
                <a:ea typeface="Playfair Display"/>
                <a:cs typeface="Playfair Display"/>
                <a:sym typeface="Playfair Display"/>
              </a:rPr>
              <a:t> </a:t>
            </a:r>
          </a:p>
          <a:p>
            <a:pPr marL="457200" lvl="0" indent="-317500" rtl="0">
              <a:lnSpc>
                <a:spcPct val="100000"/>
              </a:lnSpc>
              <a:spcBef>
                <a:spcPts val="0"/>
              </a:spcBef>
              <a:buClr>
                <a:srgbClr val="FFFFFF"/>
              </a:buClr>
              <a:buSzPct val="100000"/>
              <a:buFont typeface="Playfair Display"/>
            </a:pPr>
            <a:r>
              <a:rPr lang="en-US" sz="1400">
                <a:solidFill>
                  <a:srgbClr val="FFFFFF"/>
                </a:solidFill>
                <a:latin typeface="Playfair Display"/>
                <a:ea typeface="Playfair Display"/>
                <a:cs typeface="Playfair Display"/>
                <a:sym typeface="Playfair Display"/>
              </a:rPr>
              <a:t>Motivation</a:t>
            </a:r>
          </a:p>
          <a:p>
            <a:pPr marL="457200" lvl="0" indent="-317500" rtl="0">
              <a:lnSpc>
                <a:spcPct val="100000"/>
              </a:lnSpc>
              <a:spcBef>
                <a:spcPts val="0"/>
              </a:spcBef>
              <a:buClr>
                <a:srgbClr val="FFFFFF"/>
              </a:buClr>
              <a:buSzPct val="100000"/>
              <a:buFont typeface="Playfair Display"/>
            </a:pPr>
            <a:r>
              <a:rPr lang="en-US" sz="1400">
                <a:solidFill>
                  <a:srgbClr val="FFFFFF"/>
                </a:solidFill>
                <a:latin typeface="Playfair Display"/>
                <a:ea typeface="Playfair Display"/>
                <a:cs typeface="Playfair Display"/>
                <a:sym typeface="Playfair Display"/>
              </a:rPr>
              <a:t>Time-management</a:t>
            </a:r>
          </a:p>
          <a:p>
            <a:pPr marL="457200" lvl="0" indent="-317500" rtl="0">
              <a:lnSpc>
                <a:spcPct val="100000"/>
              </a:lnSpc>
              <a:spcBef>
                <a:spcPts val="0"/>
              </a:spcBef>
              <a:buClr>
                <a:srgbClr val="FFFFFF"/>
              </a:buClr>
              <a:buSzPct val="100000"/>
              <a:buFont typeface="Playfair Display"/>
            </a:pPr>
            <a:r>
              <a:rPr lang="en-US" sz="1400">
                <a:solidFill>
                  <a:srgbClr val="FFFFFF"/>
                </a:solidFill>
                <a:latin typeface="Playfair Display"/>
                <a:ea typeface="Playfair Display"/>
                <a:cs typeface="Playfair Display"/>
                <a:sym typeface="Playfair Display"/>
              </a:rPr>
              <a:t>Teamwork skills</a:t>
            </a:r>
          </a:p>
          <a:p>
            <a:pPr marL="457200" lvl="0" indent="-317500" rtl="0">
              <a:lnSpc>
                <a:spcPct val="100000"/>
              </a:lnSpc>
              <a:spcBef>
                <a:spcPts val="0"/>
              </a:spcBef>
              <a:buClr>
                <a:srgbClr val="FFFFFF"/>
              </a:buClr>
              <a:buSzPct val="100000"/>
              <a:buFont typeface="Playfair Display"/>
            </a:pPr>
            <a:r>
              <a:rPr lang="en-US" sz="1400">
                <a:solidFill>
                  <a:srgbClr val="FFFFFF"/>
                </a:solidFill>
                <a:latin typeface="Playfair Display"/>
                <a:ea typeface="Playfair Display"/>
                <a:cs typeface="Playfair Display"/>
                <a:sym typeface="Playfair Display"/>
              </a:rPr>
              <a:t>Confidence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500"/>
                                        <p:tgtEl>
                                          <p:spTgt spid="4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xEl>
                                              <p:pRg st="1" end="1"/>
                                            </p:txEl>
                                          </p:spTgt>
                                        </p:tgtEl>
                                        <p:attrNameLst>
                                          <p:attrName>style.visibility</p:attrName>
                                        </p:attrNameLst>
                                      </p:cBhvr>
                                      <p:to>
                                        <p:strVal val="visible"/>
                                      </p:to>
                                    </p:set>
                                    <p:animEffect transition="in" filter="fade">
                                      <p:cBhvr>
                                        <p:cTn id="12" dur="500"/>
                                        <p:tgtEl>
                                          <p:spTgt spid="4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xEl>
                                              <p:pRg st="2" end="2"/>
                                            </p:txEl>
                                          </p:spTgt>
                                        </p:tgtEl>
                                        <p:attrNameLst>
                                          <p:attrName>style.visibility</p:attrName>
                                        </p:attrNameLst>
                                      </p:cBhvr>
                                      <p:to>
                                        <p:strVal val="visible"/>
                                      </p:to>
                                    </p:set>
                                    <p:animEffect transition="in" filter="fade">
                                      <p:cBhvr>
                                        <p:cTn id="17" dur="500"/>
                                        <p:tgtEl>
                                          <p:spTgt spid="4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xEl>
                                              <p:pRg st="3" end="3"/>
                                            </p:txEl>
                                          </p:spTgt>
                                        </p:tgtEl>
                                        <p:attrNameLst>
                                          <p:attrName>style.visibility</p:attrName>
                                        </p:attrNameLst>
                                      </p:cBhvr>
                                      <p:to>
                                        <p:strVal val="visible"/>
                                      </p:to>
                                    </p:set>
                                    <p:animEffect transition="in" filter="fade">
                                      <p:cBhvr>
                                        <p:cTn id="22" dur="500"/>
                                        <p:tgtEl>
                                          <p:spTgt spid="4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5">
                                            <p:txEl>
                                              <p:pRg st="4" end="4"/>
                                            </p:txEl>
                                          </p:spTgt>
                                        </p:tgtEl>
                                        <p:attrNameLst>
                                          <p:attrName>style.visibility</p:attrName>
                                        </p:attrNameLst>
                                      </p:cBhvr>
                                      <p:to>
                                        <p:strVal val="visible"/>
                                      </p:to>
                                    </p:set>
                                    <p:animEffect transition="in" filter="fade">
                                      <p:cBhvr>
                                        <p:cTn id="27" dur="500"/>
                                        <p:tgtEl>
                                          <p:spTgt spid="4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311700" y="635125"/>
            <a:ext cx="4697700" cy="572700"/>
          </a:xfrm>
          <a:prstGeom prst="rect">
            <a:avLst/>
          </a:prstGeom>
        </p:spPr>
        <p:txBody>
          <a:bodyPr lIns="91425" tIns="91425" rIns="91425" bIns="91425" anchor="t" anchorCtr="0">
            <a:noAutofit/>
          </a:bodyPr>
          <a:lstStyle/>
          <a:p>
            <a:pPr lvl="0" rtl="0">
              <a:spcBef>
                <a:spcPts val="0"/>
              </a:spcBef>
              <a:buNone/>
            </a:pPr>
            <a:r>
              <a:rPr lang="en-US" b="1">
                <a:solidFill>
                  <a:srgbClr val="073763"/>
                </a:solidFill>
                <a:latin typeface="Lato"/>
                <a:ea typeface="Lato"/>
                <a:cs typeface="Lato"/>
                <a:sym typeface="Lato"/>
              </a:rPr>
              <a:t>Goal Presentation</a:t>
            </a:r>
          </a:p>
        </p:txBody>
      </p:sp>
      <p:sp>
        <p:nvSpPr>
          <p:cNvPr id="421" name="Shape 421"/>
          <p:cNvSpPr txBox="1">
            <a:spLocks noGrp="1"/>
          </p:cNvSpPr>
          <p:nvPr>
            <p:ph type="body" idx="1"/>
          </p:nvPr>
        </p:nvSpPr>
        <p:spPr>
          <a:xfrm>
            <a:off x="188700" y="1957550"/>
            <a:ext cx="5138700" cy="29511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US" b="1">
                <a:solidFill>
                  <a:srgbClr val="000000"/>
                </a:solidFill>
              </a:rPr>
              <a:t>Skills Addressed:</a:t>
            </a:r>
          </a:p>
          <a:p>
            <a:pPr marL="457200" lvl="0" indent="-330200" rtl="0">
              <a:spcBef>
                <a:spcPts val="0"/>
              </a:spcBef>
              <a:spcAft>
                <a:spcPts val="0"/>
              </a:spcAft>
              <a:buClr>
                <a:srgbClr val="000000"/>
              </a:buClr>
              <a:buSzPct val="100000"/>
            </a:pPr>
            <a:r>
              <a:rPr lang="en-US" sz="1600">
                <a:solidFill>
                  <a:srgbClr val="000000"/>
                </a:solidFill>
              </a:rPr>
              <a:t>Written communication (conciseness, clarity)</a:t>
            </a:r>
          </a:p>
          <a:p>
            <a:pPr marL="457200" lvl="0" indent="-330200" rtl="0">
              <a:spcBef>
                <a:spcPts val="0"/>
              </a:spcBef>
              <a:spcAft>
                <a:spcPts val="0"/>
              </a:spcAft>
              <a:buClr>
                <a:srgbClr val="000000"/>
              </a:buClr>
              <a:buSzPct val="100000"/>
            </a:pPr>
            <a:r>
              <a:rPr lang="en-US" sz="1600">
                <a:solidFill>
                  <a:srgbClr val="000000"/>
                </a:solidFill>
              </a:rPr>
              <a:t>Oral communication </a:t>
            </a:r>
          </a:p>
          <a:p>
            <a:pPr marL="457200" lvl="0" indent="-330200" rtl="0">
              <a:spcBef>
                <a:spcPts val="0"/>
              </a:spcBef>
              <a:spcAft>
                <a:spcPts val="1000"/>
              </a:spcAft>
              <a:buClr>
                <a:srgbClr val="000000"/>
              </a:buClr>
              <a:buSzPct val="100000"/>
            </a:pPr>
            <a:r>
              <a:rPr lang="en-US" sz="1600">
                <a:solidFill>
                  <a:srgbClr val="000000"/>
                </a:solidFill>
              </a:rPr>
              <a:t>Time management (completion, presentation)</a:t>
            </a:r>
          </a:p>
          <a:p>
            <a:pPr lvl="0" rtl="0">
              <a:spcBef>
                <a:spcPts val="0"/>
              </a:spcBef>
              <a:spcAft>
                <a:spcPts val="0"/>
              </a:spcAft>
              <a:buNone/>
            </a:pPr>
            <a:r>
              <a:rPr lang="en-US" b="1">
                <a:solidFill>
                  <a:srgbClr val="000000"/>
                </a:solidFill>
              </a:rPr>
              <a:t>Benefits:</a:t>
            </a:r>
          </a:p>
          <a:p>
            <a:pPr marL="457200" lvl="0" indent="-330200" rtl="0">
              <a:spcBef>
                <a:spcPts val="0"/>
              </a:spcBef>
              <a:spcAft>
                <a:spcPts val="0"/>
              </a:spcAft>
              <a:buClr>
                <a:srgbClr val="000000"/>
              </a:buClr>
              <a:buSzPct val="100000"/>
            </a:pPr>
            <a:r>
              <a:rPr lang="en-US" sz="1600">
                <a:solidFill>
                  <a:srgbClr val="000000"/>
                </a:solidFill>
              </a:rPr>
              <a:t>Knowledge of individual needs and motivations</a:t>
            </a:r>
          </a:p>
          <a:p>
            <a:pPr marL="457200" lvl="0" indent="-330200" rtl="0">
              <a:spcBef>
                <a:spcPts val="0"/>
              </a:spcBef>
              <a:spcAft>
                <a:spcPts val="0"/>
              </a:spcAft>
              <a:buClr>
                <a:srgbClr val="000000"/>
              </a:buClr>
              <a:buSzPct val="100000"/>
            </a:pPr>
            <a:r>
              <a:rPr lang="en-US" sz="1600">
                <a:solidFill>
                  <a:srgbClr val="000000"/>
                </a:solidFill>
              </a:rPr>
              <a:t>Team-building (commiserate, offer advice, questions to fill time)</a:t>
            </a:r>
          </a:p>
          <a:p>
            <a:pPr marL="457200" lvl="0" indent="-330200" rtl="0">
              <a:spcBef>
                <a:spcPts val="0"/>
              </a:spcBef>
              <a:spcAft>
                <a:spcPts val="0"/>
              </a:spcAft>
              <a:buClr>
                <a:srgbClr val="000000"/>
              </a:buClr>
              <a:buSzPct val="100000"/>
            </a:pPr>
            <a:r>
              <a:rPr lang="en-US" sz="1600">
                <a:solidFill>
                  <a:srgbClr val="000000"/>
                </a:solidFill>
              </a:rPr>
              <a:t>Foundation for later reflections </a:t>
            </a:r>
          </a:p>
        </p:txBody>
      </p:sp>
      <p:pic>
        <p:nvPicPr>
          <p:cNvPr id="422" name="Shape 422" descr="Screen shot 2017-04-18 at 12.00.43 PM.png"/>
          <p:cNvPicPr preferRelativeResize="0"/>
          <p:nvPr/>
        </p:nvPicPr>
        <p:blipFill>
          <a:blip r:embed="rId4">
            <a:alphaModFix/>
          </a:blip>
          <a:stretch>
            <a:fillRect/>
          </a:stretch>
        </p:blipFill>
        <p:spPr>
          <a:xfrm>
            <a:off x="5267225" y="237450"/>
            <a:ext cx="3565075" cy="4171221"/>
          </a:xfrm>
          <a:prstGeom prst="rect">
            <a:avLst/>
          </a:prstGeom>
          <a:noFill/>
          <a:ln>
            <a:noFill/>
          </a:ln>
        </p:spPr>
      </p:pic>
      <p:sp>
        <p:nvSpPr>
          <p:cNvPr id="423" name="Shape 423"/>
          <p:cNvSpPr txBox="1"/>
          <p:nvPr/>
        </p:nvSpPr>
        <p:spPr>
          <a:xfrm>
            <a:off x="5108500" y="4863575"/>
            <a:ext cx="3932700" cy="195900"/>
          </a:xfrm>
          <a:prstGeom prst="rect">
            <a:avLst/>
          </a:prstGeom>
          <a:noFill/>
          <a:ln>
            <a:noFill/>
          </a:ln>
        </p:spPr>
        <p:txBody>
          <a:bodyPr lIns="91425" tIns="91425" rIns="91425" bIns="91425" anchor="t" anchorCtr="0">
            <a:noAutofit/>
          </a:bodyPr>
          <a:lstStyle/>
          <a:p>
            <a:pPr lvl="0" rtl="0">
              <a:spcBef>
                <a:spcPts val="0"/>
              </a:spcBef>
              <a:buNone/>
            </a:pPr>
            <a:r>
              <a:rPr lang="en-US" sz="900"/>
              <a:t>Photo via &lt;ahref="https://visualhunt.com/re/e84f8e"&gt;Visualhunt.com&lt;/a&gt;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 calcmode="lin" valueType="num">
                                      <p:cBhvr additive="base">
                                        <p:cTn id="7" dur="500"/>
                                        <p:tgtEl>
                                          <p:spTgt spid="42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2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1">
                                            <p:txEl>
                                              <p:pRg st="1" end="1"/>
                                            </p:txEl>
                                          </p:spTgt>
                                        </p:tgtEl>
                                        <p:attrNameLst>
                                          <p:attrName>style.visibility</p:attrName>
                                        </p:attrNameLst>
                                      </p:cBhvr>
                                      <p:to>
                                        <p:strVal val="visible"/>
                                      </p:to>
                                    </p:set>
                                    <p:anim calcmode="lin" valueType="num">
                                      <p:cBhvr additive="base">
                                        <p:cTn id="13" dur="500"/>
                                        <p:tgtEl>
                                          <p:spTgt spid="421">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421">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1">
                                            <p:txEl>
                                              <p:pRg st="2" end="2"/>
                                            </p:txEl>
                                          </p:spTgt>
                                        </p:tgtEl>
                                        <p:attrNameLst>
                                          <p:attrName>style.visibility</p:attrName>
                                        </p:attrNameLst>
                                      </p:cBhvr>
                                      <p:to>
                                        <p:strVal val="visible"/>
                                      </p:to>
                                    </p:set>
                                    <p:anim calcmode="lin" valueType="num">
                                      <p:cBhvr additive="base">
                                        <p:cTn id="19" dur="500"/>
                                        <p:tgtEl>
                                          <p:spTgt spid="421">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421">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21">
                                            <p:txEl>
                                              <p:pRg st="3" end="3"/>
                                            </p:txEl>
                                          </p:spTgt>
                                        </p:tgtEl>
                                        <p:attrNameLst>
                                          <p:attrName>style.visibility</p:attrName>
                                        </p:attrNameLst>
                                      </p:cBhvr>
                                      <p:to>
                                        <p:strVal val="visible"/>
                                      </p:to>
                                    </p:set>
                                    <p:anim calcmode="lin" valueType="num">
                                      <p:cBhvr additive="base">
                                        <p:cTn id="25" dur="500"/>
                                        <p:tgtEl>
                                          <p:spTgt spid="421">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421">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21">
                                            <p:txEl>
                                              <p:pRg st="4" end="4"/>
                                            </p:txEl>
                                          </p:spTgt>
                                        </p:tgtEl>
                                        <p:attrNameLst>
                                          <p:attrName>style.visibility</p:attrName>
                                        </p:attrNameLst>
                                      </p:cBhvr>
                                      <p:to>
                                        <p:strVal val="visible"/>
                                      </p:to>
                                    </p:set>
                                    <p:anim calcmode="lin" valueType="num">
                                      <p:cBhvr additive="base">
                                        <p:cTn id="31" dur="500"/>
                                        <p:tgtEl>
                                          <p:spTgt spid="421">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421">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21">
                                            <p:txEl>
                                              <p:pRg st="5" end="5"/>
                                            </p:txEl>
                                          </p:spTgt>
                                        </p:tgtEl>
                                        <p:attrNameLst>
                                          <p:attrName>style.visibility</p:attrName>
                                        </p:attrNameLst>
                                      </p:cBhvr>
                                      <p:to>
                                        <p:strVal val="visible"/>
                                      </p:to>
                                    </p:set>
                                    <p:anim calcmode="lin" valueType="num">
                                      <p:cBhvr additive="base">
                                        <p:cTn id="37" dur="500"/>
                                        <p:tgtEl>
                                          <p:spTgt spid="421">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421">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21">
                                            <p:txEl>
                                              <p:pRg st="6" end="6"/>
                                            </p:txEl>
                                          </p:spTgt>
                                        </p:tgtEl>
                                        <p:attrNameLst>
                                          <p:attrName>style.visibility</p:attrName>
                                        </p:attrNameLst>
                                      </p:cBhvr>
                                      <p:to>
                                        <p:strVal val="visible"/>
                                      </p:to>
                                    </p:set>
                                    <p:anim calcmode="lin" valueType="num">
                                      <p:cBhvr additive="base">
                                        <p:cTn id="43" dur="500"/>
                                        <p:tgtEl>
                                          <p:spTgt spid="421">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421">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21">
                                            <p:txEl>
                                              <p:pRg st="7" end="7"/>
                                            </p:txEl>
                                          </p:spTgt>
                                        </p:tgtEl>
                                        <p:attrNameLst>
                                          <p:attrName>style.visibility</p:attrName>
                                        </p:attrNameLst>
                                      </p:cBhvr>
                                      <p:to>
                                        <p:strVal val="visible"/>
                                      </p:to>
                                    </p:set>
                                    <p:anim calcmode="lin" valueType="num">
                                      <p:cBhvr additive="base">
                                        <p:cTn id="49" dur="500"/>
                                        <p:tgtEl>
                                          <p:spTgt spid="421">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421">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7"/>
        <p:cNvGrpSpPr/>
        <p:nvPr/>
      </p:nvGrpSpPr>
      <p:grpSpPr>
        <a:xfrm>
          <a:off x="0" y="0"/>
          <a:ext cx="0" cy="0"/>
          <a:chOff x="0" y="0"/>
          <a:chExt cx="0" cy="0"/>
        </a:xfrm>
      </p:grpSpPr>
      <p:pic>
        <p:nvPicPr>
          <p:cNvPr id="428" name="Shape 428"/>
          <p:cNvPicPr preferRelativeResize="0"/>
          <p:nvPr/>
        </p:nvPicPr>
        <p:blipFill rotWithShape="1">
          <a:blip r:embed="rId4">
            <a:alphaModFix/>
          </a:blip>
          <a:srcRect/>
          <a:stretch/>
        </p:blipFill>
        <p:spPr>
          <a:xfrm>
            <a:off x="706925" y="949300"/>
            <a:ext cx="1709400" cy="1282200"/>
          </a:xfrm>
          <a:prstGeom prst="rect">
            <a:avLst/>
          </a:prstGeom>
          <a:noFill/>
          <a:ln>
            <a:noFill/>
          </a:ln>
        </p:spPr>
      </p:pic>
      <p:pic>
        <p:nvPicPr>
          <p:cNvPr id="429" name="Shape 429"/>
          <p:cNvPicPr preferRelativeResize="0"/>
          <p:nvPr/>
        </p:nvPicPr>
        <p:blipFill rotWithShape="1">
          <a:blip r:embed="rId5">
            <a:alphaModFix/>
          </a:blip>
          <a:srcRect/>
          <a:stretch/>
        </p:blipFill>
        <p:spPr>
          <a:xfrm>
            <a:off x="2690400" y="949300"/>
            <a:ext cx="1709400" cy="1282200"/>
          </a:xfrm>
          <a:prstGeom prst="rect">
            <a:avLst/>
          </a:prstGeom>
          <a:noFill/>
          <a:ln>
            <a:noFill/>
          </a:ln>
        </p:spPr>
      </p:pic>
      <p:pic>
        <p:nvPicPr>
          <p:cNvPr id="430" name="Shape 430"/>
          <p:cNvPicPr preferRelativeResize="0"/>
          <p:nvPr/>
        </p:nvPicPr>
        <p:blipFill rotWithShape="1">
          <a:blip r:embed="rId6">
            <a:alphaModFix/>
          </a:blip>
          <a:srcRect/>
          <a:stretch/>
        </p:blipFill>
        <p:spPr>
          <a:xfrm>
            <a:off x="4673875" y="949299"/>
            <a:ext cx="1709400" cy="1282199"/>
          </a:xfrm>
          <a:prstGeom prst="rect">
            <a:avLst/>
          </a:prstGeom>
          <a:noFill/>
          <a:ln>
            <a:noFill/>
          </a:ln>
        </p:spPr>
      </p:pic>
      <p:pic>
        <p:nvPicPr>
          <p:cNvPr id="431" name="Shape 431"/>
          <p:cNvPicPr preferRelativeResize="0"/>
          <p:nvPr/>
        </p:nvPicPr>
        <p:blipFill rotWithShape="1">
          <a:blip r:embed="rId7">
            <a:alphaModFix/>
          </a:blip>
          <a:srcRect/>
          <a:stretch/>
        </p:blipFill>
        <p:spPr>
          <a:xfrm>
            <a:off x="6657350" y="949300"/>
            <a:ext cx="1709400" cy="1282199"/>
          </a:xfrm>
          <a:prstGeom prst="rect">
            <a:avLst/>
          </a:prstGeom>
          <a:noFill/>
          <a:ln>
            <a:noFill/>
          </a:ln>
        </p:spPr>
      </p:pic>
      <p:pic>
        <p:nvPicPr>
          <p:cNvPr id="432" name="Shape 432"/>
          <p:cNvPicPr preferRelativeResize="0"/>
          <p:nvPr/>
        </p:nvPicPr>
        <p:blipFill rotWithShape="1">
          <a:blip r:embed="rId8">
            <a:alphaModFix/>
          </a:blip>
          <a:srcRect/>
          <a:stretch/>
        </p:blipFill>
        <p:spPr>
          <a:xfrm>
            <a:off x="706925" y="2417225"/>
            <a:ext cx="1709400" cy="1282200"/>
          </a:xfrm>
          <a:prstGeom prst="rect">
            <a:avLst/>
          </a:prstGeom>
          <a:noFill/>
          <a:ln>
            <a:noFill/>
          </a:ln>
        </p:spPr>
      </p:pic>
      <p:pic>
        <p:nvPicPr>
          <p:cNvPr id="433" name="Shape 433"/>
          <p:cNvPicPr preferRelativeResize="0"/>
          <p:nvPr/>
        </p:nvPicPr>
        <p:blipFill rotWithShape="1">
          <a:blip r:embed="rId9">
            <a:alphaModFix/>
          </a:blip>
          <a:srcRect/>
          <a:stretch/>
        </p:blipFill>
        <p:spPr>
          <a:xfrm>
            <a:off x="2690410" y="2417216"/>
            <a:ext cx="1709400" cy="1282199"/>
          </a:xfrm>
          <a:prstGeom prst="rect">
            <a:avLst/>
          </a:prstGeom>
          <a:noFill/>
          <a:ln>
            <a:noFill/>
          </a:ln>
        </p:spPr>
      </p:pic>
      <p:pic>
        <p:nvPicPr>
          <p:cNvPr id="434" name="Shape 434"/>
          <p:cNvPicPr preferRelativeResize="0"/>
          <p:nvPr/>
        </p:nvPicPr>
        <p:blipFill rotWithShape="1">
          <a:blip r:embed="rId10">
            <a:alphaModFix/>
          </a:blip>
          <a:srcRect/>
          <a:stretch/>
        </p:blipFill>
        <p:spPr>
          <a:xfrm>
            <a:off x="4673862" y="2417282"/>
            <a:ext cx="1709400" cy="1282200"/>
          </a:xfrm>
          <a:prstGeom prst="rect">
            <a:avLst/>
          </a:prstGeom>
          <a:noFill/>
          <a:ln>
            <a:noFill/>
          </a:ln>
        </p:spPr>
      </p:pic>
      <p:pic>
        <p:nvPicPr>
          <p:cNvPr id="435" name="Shape 435"/>
          <p:cNvPicPr preferRelativeResize="0"/>
          <p:nvPr/>
        </p:nvPicPr>
        <p:blipFill rotWithShape="1">
          <a:blip r:embed="rId11">
            <a:alphaModFix/>
          </a:blip>
          <a:srcRect/>
          <a:stretch/>
        </p:blipFill>
        <p:spPr>
          <a:xfrm>
            <a:off x="6657360" y="2417293"/>
            <a:ext cx="1709400" cy="1282200"/>
          </a:xfrm>
          <a:prstGeom prst="rect">
            <a:avLst/>
          </a:prstGeom>
          <a:noFill/>
          <a:ln>
            <a:noFill/>
          </a:ln>
        </p:spPr>
      </p:pic>
      <p:pic>
        <p:nvPicPr>
          <p:cNvPr id="436" name="Shape 436"/>
          <p:cNvPicPr preferRelativeResize="0"/>
          <p:nvPr/>
        </p:nvPicPr>
        <p:blipFill rotWithShape="1">
          <a:blip r:embed="rId12">
            <a:alphaModFix/>
          </a:blip>
          <a:srcRect b="23524"/>
          <a:stretch/>
        </p:blipFill>
        <p:spPr>
          <a:xfrm>
            <a:off x="3669175" y="3853024"/>
            <a:ext cx="1709400" cy="980700"/>
          </a:xfrm>
          <a:prstGeom prst="rect">
            <a:avLst/>
          </a:prstGeom>
          <a:noFill/>
          <a:ln>
            <a:noFill/>
          </a:ln>
        </p:spPr>
      </p:pic>
      <p:sp>
        <p:nvSpPr>
          <p:cNvPr id="437" name="Shape 437"/>
          <p:cNvSpPr txBox="1"/>
          <p:nvPr/>
        </p:nvSpPr>
        <p:spPr>
          <a:xfrm>
            <a:off x="317500" y="241300"/>
            <a:ext cx="4356300"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r>
              <a:rPr lang="en-US" sz="4000" b="1">
                <a:latin typeface="Century Gothic"/>
                <a:ea typeface="Century Gothic"/>
                <a:cs typeface="Century Gothic"/>
                <a:sym typeface="Century Gothic"/>
              </a:rPr>
              <a:t>Student Example</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402525" y="297975"/>
            <a:ext cx="8397300" cy="572700"/>
          </a:xfrm>
          <a:prstGeom prst="rect">
            <a:avLst/>
          </a:prstGeom>
        </p:spPr>
        <p:txBody>
          <a:bodyPr lIns="91425" tIns="91425" rIns="91425" bIns="91425" anchor="t" anchorCtr="0">
            <a:noAutofit/>
          </a:bodyPr>
          <a:lstStyle/>
          <a:p>
            <a:pPr lvl="0" rtl="0">
              <a:spcBef>
                <a:spcPts val="0"/>
              </a:spcBef>
              <a:buNone/>
            </a:pPr>
            <a:r>
              <a:rPr lang="en-US" sz="2600" b="1"/>
              <a:t>Goal: Improve ENG 100 Debates with ALP Practice </a:t>
            </a:r>
          </a:p>
        </p:txBody>
      </p:sp>
      <p:sp>
        <p:nvSpPr>
          <p:cNvPr id="443" name="Shape 443"/>
          <p:cNvSpPr txBox="1">
            <a:spLocks noGrp="1"/>
          </p:cNvSpPr>
          <p:nvPr>
            <p:ph type="body" idx="2"/>
          </p:nvPr>
        </p:nvSpPr>
        <p:spPr>
          <a:xfrm>
            <a:off x="1163287" y="1763625"/>
            <a:ext cx="3001800" cy="1282200"/>
          </a:xfrm>
          <a:prstGeom prst="rect">
            <a:avLst/>
          </a:prstGeom>
        </p:spPr>
        <p:txBody>
          <a:bodyPr lIns="91425" tIns="91425" rIns="91425" bIns="91425" anchor="t" anchorCtr="0">
            <a:noAutofit/>
          </a:bodyPr>
          <a:lstStyle/>
          <a:p>
            <a:pPr lvl="0" rtl="0">
              <a:spcBef>
                <a:spcPts val="0"/>
              </a:spcBef>
              <a:buNone/>
            </a:pPr>
            <a:r>
              <a:rPr lang="en-US" sz="1800" b="1"/>
              <a:t>Barriers</a:t>
            </a:r>
            <a:r>
              <a:rPr lang="en-US" sz="1800"/>
              <a:t>:</a:t>
            </a:r>
          </a:p>
          <a:p>
            <a:pPr marL="457200" lvl="0" indent="-342900" rtl="0">
              <a:spcBef>
                <a:spcPts val="0"/>
              </a:spcBef>
              <a:buSzPct val="100000"/>
            </a:pPr>
            <a:r>
              <a:rPr lang="en-US" sz="1800"/>
              <a:t>Research Skills</a:t>
            </a:r>
          </a:p>
          <a:p>
            <a:pPr marL="457200" lvl="0" indent="-342900" rtl="0">
              <a:spcBef>
                <a:spcPts val="0"/>
              </a:spcBef>
              <a:buSzPct val="100000"/>
            </a:pPr>
            <a:r>
              <a:rPr lang="en-US" sz="1800"/>
              <a:t>Intimidation / Unfamiliarity</a:t>
            </a:r>
          </a:p>
          <a:p>
            <a:pPr marL="457200" lvl="0" indent="-342900" rtl="0">
              <a:spcBef>
                <a:spcPts val="0"/>
              </a:spcBef>
              <a:buSzPct val="100000"/>
            </a:pPr>
            <a:r>
              <a:rPr lang="en-US" sz="1800"/>
              <a:t>Speaking Skills</a:t>
            </a:r>
          </a:p>
        </p:txBody>
      </p:sp>
      <p:sp>
        <p:nvSpPr>
          <p:cNvPr id="444" name="Shape 444"/>
          <p:cNvSpPr txBox="1"/>
          <p:nvPr/>
        </p:nvSpPr>
        <p:spPr>
          <a:xfrm>
            <a:off x="311700" y="3541550"/>
            <a:ext cx="3220200" cy="12822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Century Gothic"/>
                <a:ea typeface="Century Gothic"/>
                <a:cs typeface="Century Gothic"/>
                <a:sym typeface="Century Gothic"/>
              </a:rPr>
              <a:t>Resources</a:t>
            </a:r>
            <a:r>
              <a:rPr lang="en-US" sz="1800">
                <a:latin typeface="Century Gothic"/>
                <a:ea typeface="Century Gothic"/>
                <a:cs typeface="Century Gothic"/>
                <a:sym typeface="Century Gothic"/>
              </a:rPr>
              <a:t>:</a:t>
            </a:r>
          </a:p>
          <a:p>
            <a:pPr marL="457200" lvl="0" indent="-342900" rtl="0">
              <a:spcBef>
                <a:spcPts val="0"/>
              </a:spcBef>
              <a:buSzPct val="100000"/>
              <a:buFont typeface="Century Gothic"/>
              <a:buChar char="●"/>
            </a:pPr>
            <a:r>
              <a:rPr lang="en-US" sz="1800">
                <a:latin typeface="Century Gothic"/>
                <a:ea typeface="Century Gothic"/>
                <a:cs typeface="Century Gothic"/>
                <a:sym typeface="Century Gothic"/>
              </a:rPr>
              <a:t>Computer lab</a:t>
            </a:r>
          </a:p>
          <a:p>
            <a:pPr marL="457200" lvl="0" indent="-342900" rtl="0">
              <a:spcBef>
                <a:spcPts val="0"/>
              </a:spcBef>
              <a:buSzPct val="100000"/>
              <a:buFont typeface="Century Gothic"/>
              <a:buChar char="●"/>
            </a:pPr>
            <a:r>
              <a:rPr lang="en-US" sz="1800">
                <a:latin typeface="Century Gothic"/>
                <a:ea typeface="Century Gothic"/>
                <a:cs typeface="Century Gothic"/>
                <a:sym typeface="Century Gothic"/>
              </a:rPr>
              <a:t>Library</a:t>
            </a:r>
          </a:p>
        </p:txBody>
      </p:sp>
      <p:sp>
        <p:nvSpPr>
          <p:cNvPr id="445" name="Shape 445"/>
          <p:cNvSpPr txBox="1"/>
          <p:nvPr/>
        </p:nvSpPr>
        <p:spPr>
          <a:xfrm>
            <a:off x="5869100" y="871750"/>
            <a:ext cx="3082500" cy="16290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Century Gothic"/>
                <a:ea typeface="Century Gothic"/>
                <a:cs typeface="Century Gothic"/>
                <a:sym typeface="Century Gothic"/>
              </a:rPr>
              <a:t>Positive Actions</a:t>
            </a:r>
            <a:r>
              <a:rPr lang="en-US" sz="1800">
                <a:latin typeface="Century Gothic"/>
                <a:ea typeface="Century Gothic"/>
                <a:cs typeface="Century Gothic"/>
                <a:sym typeface="Century Gothic"/>
              </a:rPr>
              <a:t>:</a:t>
            </a:r>
          </a:p>
          <a:p>
            <a:pPr marL="457200" marR="0" lvl="0" indent="-342900" algn="l" rtl="0">
              <a:lnSpc>
                <a:spcPct val="100000"/>
              </a:lnSpc>
              <a:spcBef>
                <a:spcPts val="0"/>
              </a:spcBef>
              <a:spcAft>
                <a:spcPts val="0"/>
              </a:spcAft>
              <a:buClr>
                <a:srgbClr val="000000"/>
              </a:buClr>
              <a:buSzPct val="100000"/>
              <a:buFont typeface="Century Gothic"/>
              <a:buChar char="★"/>
            </a:pPr>
            <a:r>
              <a:rPr lang="en-US" sz="1800">
                <a:latin typeface="Century Gothic"/>
                <a:ea typeface="Century Gothic"/>
                <a:cs typeface="Century Gothic"/>
                <a:sym typeface="Century Gothic"/>
              </a:rPr>
              <a:t>Clear score sheets</a:t>
            </a:r>
          </a:p>
          <a:p>
            <a:pPr marL="457200" marR="0" lvl="0" indent="-342900" algn="l" rtl="0">
              <a:lnSpc>
                <a:spcPct val="100000"/>
              </a:lnSpc>
              <a:spcBef>
                <a:spcPts val="0"/>
              </a:spcBef>
              <a:spcAft>
                <a:spcPts val="0"/>
              </a:spcAft>
              <a:buSzPct val="100000"/>
              <a:buFont typeface="Century Gothic"/>
              <a:buChar char="★"/>
            </a:pPr>
            <a:r>
              <a:rPr lang="en-US" sz="1800">
                <a:latin typeface="Century Gothic"/>
                <a:ea typeface="Century Gothic"/>
                <a:cs typeface="Century Gothic"/>
                <a:sym typeface="Century Gothic"/>
              </a:rPr>
              <a:t>Familiar topics</a:t>
            </a:r>
          </a:p>
          <a:p>
            <a:pPr marL="457200" marR="0" lvl="0" indent="-342900" algn="l" rtl="0">
              <a:lnSpc>
                <a:spcPct val="100000"/>
              </a:lnSpc>
              <a:spcBef>
                <a:spcPts val="0"/>
              </a:spcBef>
              <a:spcAft>
                <a:spcPts val="0"/>
              </a:spcAft>
              <a:buSzPct val="100000"/>
              <a:buFont typeface="Century Gothic"/>
              <a:buChar char="★"/>
            </a:pPr>
            <a:r>
              <a:rPr lang="en-US" sz="1800">
                <a:latin typeface="Century Gothic"/>
                <a:ea typeface="Century Gothic"/>
                <a:cs typeface="Century Gothic"/>
                <a:sym typeface="Century Gothic"/>
              </a:rPr>
              <a:t>Supervise research</a:t>
            </a:r>
          </a:p>
          <a:p>
            <a:pPr marL="457200" marR="0" lvl="0" indent="-342900" algn="l" rtl="0">
              <a:lnSpc>
                <a:spcPct val="100000"/>
              </a:lnSpc>
              <a:spcBef>
                <a:spcPts val="0"/>
              </a:spcBef>
              <a:spcAft>
                <a:spcPts val="0"/>
              </a:spcAft>
              <a:buSzPct val="100000"/>
              <a:buFont typeface="Century Gothic"/>
              <a:buChar char="★"/>
            </a:pPr>
            <a:r>
              <a:rPr lang="en-US" sz="1800">
                <a:latin typeface="Century Gothic"/>
                <a:ea typeface="Century Gothic"/>
                <a:cs typeface="Century Gothic"/>
                <a:sym typeface="Century Gothic"/>
              </a:rPr>
              <a:t>Collect outlines</a:t>
            </a:r>
          </a:p>
        </p:txBody>
      </p:sp>
      <p:pic>
        <p:nvPicPr>
          <p:cNvPr id="446" name="Shape 446" descr="tux-161406_640.png"/>
          <p:cNvPicPr preferRelativeResize="0"/>
          <p:nvPr/>
        </p:nvPicPr>
        <p:blipFill>
          <a:blip r:embed="rId3">
            <a:alphaModFix/>
          </a:blip>
          <a:stretch>
            <a:fillRect/>
          </a:stretch>
        </p:blipFill>
        <p:spPr>
          <a:xfrm>
            <a:off x="3792850" y="870674"/>
            <a:ext cx="1889909" cy="1932176"/>
          </a:xfrm>
          <a:prstGeom prst="rect">
            <a:avLst/>
          </a:prstGeom>
          <a:noFill/>
          <a:ln>
            <a:noFill/>
          </a:ln>
        </p:spPr>
      </p:pic>
      <p:pic>
        <p:nvPicPr>
          <p:cNvPr id="447" name="Shape 447" descr="barrier-1292873_640.png"/>
          <p:cNvPicPr preferRelativeResize="0"/>
          <p:nvPr/>
        </p:nvPicPr>
        <p:blipFill>
          <a:blip r:embed="rId4">
            <a:alphaModFix/>
          </a:blip>
          <a:stretch>
            <a:fillRect/>
          </a:stretch>
        </p:blipFill>
        <p:spPr>
          <a:xfrm>
            <a:off x="238699" y="794499"/>
            <a:ext cx="2093374" cy="1282199"/>
          </a:xfrm>
          <a:prstGeom prst="rect">
            <a:avLst/>
          </a:prstGeom>
          <a:noFill/>
          <a:ln>
            <a:noFill/>
          </a:ln>
        </p:spPr>
      </p:pic>
      <p:pic>
        <p:nvPicPr>
          <p:cNvPr id="448" name="Shape 448" descr="language-lab-181083_640.jpg"/>
          <p:cNvPicPr preferRelativeResize="0"/>
          <p:nvPr/>
        </p:nvPicPr>
        <p:blipFill rotWithShape="1">
          <a:blip r:embed="rId5">
            <a:alphaModFix/>
          </a:blip>
          <a:srcRect t="25942"/>
          <a:stretch/>
        </p:blipFill>
        <p:spPr>
          <a:xfrm>
            <a:off x="2518895" y="3299799"/>
            <a:ext cx="2548379" cy="1415400"/>
          </a:xfrm>
          <a:prstGeom prst="rect">
            <a:avLst/>
          </a:prstGeom>
          <a:noFill/>
          <a:ln>
            <a:noFill/>
          </a:ln>
        </p:spPr>
      </p:pic>
      <p:pic>
        <p:nvPicPr>
          <p:cNvPr id="449" name="Shape 449" descr="law-1063249_640.jpg"/>
          <p:cNvPicPr preferRelativeResize="0"/>
          <p:nvPr/>
        </p:nvPicPr>
        <p:blipFill>
          <a:blip r:embed="rId6">
            <a:alphaModFix/>
          </a:blip>
          <a:stretch>
            <a:fillRect/>
          </a:stretch>
        </p:blipFill>
        <p:spPr>
          <a:xfrm>
            <a:off x="5835151" y="2653150"/>
            <a:ext cx="2548374" cy="1911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 calcmode="lin" valueType="num">
                                      <p:cBhvr additive="base">
                                        <p:cTn id="7" dur="500"/>
                                        <p:tgtEl>
                                          <p:spTgt spid="4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3">
                                            <p:txEl>
                                              <p:pRg st="0" end="0"/>
                                            </p:txEl>
                                          </p:spTgt>
                                        </p:tgtEl>
                                        <p:attrNameLst>
                                          <p:attrName>style.visibility</p:attrName>
                                        </p:attrNameLst>
                                      </p:cBhvr>
                                      <p:to>
                                        <p:strVal val="visible"/>
                                      </p:to>
                                    </p:set>
                                    <p:anim calcmode="lin" valueType="num">
                                      <p:cBhvr additive="base">
                                        <p:cTn id="12" dur="500"/>
                                        <p:tgtEl>
                                          <p:spTgt spid="44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43">
                                            <p:txEl>
                                              <p:pRg st="1" end="1"/>
                                            </p:txEl>
                                          </p:spTgt>
                                        </p:tgtEl>
                                        <p:attrNameLst>
                                          <p:attrName>style.visibility</p:attrName>
                                        </p:attrNameLst>
                                      </p:cBhvr>
                                      <p:to>
                                        <p:strVal val="visible"/>
                                      </p:to>
                                    </p:set>
                                    <p:anim calcmode="lin" valueType="num">
                                      <p:cBhvr additive="base">
                                        <p:cTn id="17" dur="500"/>
                                        <p:tgtEl>
                                          <p:spTgt spid="44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43">
                                            <p:txEl>
                                              <p:pRg st="2" end="2"/>
                                            </p:txEl>
                                          </p:spTgt>
                                        </p:tgtEl>
                                        <p:attrNameLst>
                                          <p:attrName>style.visibility</p:attrName>
                                        </p:attrNameLst>
                                      </p:cBhvr>
                                      <p:to>
                                        <p:strVal val="visible"/>
                                      </p:to>
                                    </p:set>
                                    <p:anim calcmode="lin" valueType="num">
                                      <p:cBhvr additive="base">
                                        <p:cTn id="22" dur="500"/>
                                        <p:tgtEl>
                                          <p:spTgt spid="44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43">
                                            <p:txEl>
                                              <p:pRg st="3" end="3"/>
                                            </p:txEl>
                                          </p:spTgt>
                                        </p:tgtEl>
                                        <p:attrNameLst>
                                          <p:attrName>style.visibility</p:attrName>
                                        </p:attrNameLst>
                                      </p:cBhvr>
                                      <p:to>
                                        <p:strVal val="visible"/>
                                      </p:to>
                                    </p:set>
                                    <p:anim calcmode="lin" valueType="num">
                                      <p:cBhvr additive="base">
                                        <p:cTn id="27" dur="500"/>
                                        <p:tgtEl>
                                          <p:spTgt spid="44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45">
                                            <p:txEl>
                                              <p:pRg st="0" end="0"/>
                                            </p:txEl>
                                          </p:spTgt>
                                        </p:tgtEl>
                                        <p:attrNameLst>
                                          <p:attrName>style.visibility</p:attrName>
                                        </p:attrNameLst>
                                      </p:cBhvr>
                                      <p:to>
                                        <p:strVal val="visible"/>
                                      </p:to>
                                    </p:set>
                                    <p:anim calcmode="lin" valueType="num">
                                      <p:cBhvr additive="base">
                                        <p:cTn id="32" dur="500"/>
                                        <p:tgtEl>
                                          <p:spTgt spid="44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45">
                                            <p:txEl>
                                              <p:pRg st="1" end="1"/>
                                            </p:txEl>
                                          </p:spTgt>
                                        </p:tgtEl>
                                        <p:attrNameLst>
                                          <p:attrName>style.visibility</p:attrName>
                                        </p:attrNameLst>
                                      </p:cBhvr>
                                      <p:to>
                                        <p:strVal val="visible"/>
                                      </p:to>
                                    </p:set>
                                    <p:anim calcmode="lin" valueType="num">
                                      <p:cBhvr additive="base">
                                        <p:cTn id="37" dur="500"/>
                                        <p:tgtEl>
                                          <p:spTgt spid="44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45">
                                            <p:txEl>
                                              <p:pRg st="2" end="2"/>
                                            </p:txEl>
                                          </p:spTgt>
                                        </p:tgtEl>
                                        <p:attrNameLst>
                                          <p:attrName>style.visibility</p:attrName>
                                        </p:attrNameLst>
                                      </p:cBhvr>
                                      <p:to>
                                        <p:strVal val="visible"/>
                                      </p:to>
                                    </p:set>
                                    <p:anim calcmode="lin" valueType="num">
                                      <p:cBhvr additive="base">
                                        <p:cTn id="42" dur="500"/>
                                        <p:tgtEl>
                                          <p:spTgt spid="44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45">
                                            <p:txEl>
                                              <p:pRg st="3" end="3"/>
                                            </p:txEl>
                                          </p:spTgt>
                                        </p:tgtEl>
                                        <p:attrNameLst>
                                          <p:attrName>style.visibility</p:attrName>
                                        </p:attrNameLst>
                                      </p:cBhvr>
                                      <p:to>
                                        <p:strVal val="visible"/>
                                      </p:to>
                                    </p:set>
                                    <p:anim calcmode="lin" valueType="num">
                                      <p:cBhvr additive="base">
                                        <p:cTn id="47" dur="500"/>
                                        <p:tgtEl>
                                          <p:spTgt spid="44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445">
                                            <p:txEl>
                                              <p:pRg st="4" end="4"/>
                                            </p:txEl>
                                          </p:spTgt>
                                        </p:tgtEl>
                                        <p:attrNameLst>
                                          <p:attrName>style.visibility</p:attrName>
                                        </p:attrNameLst>
                                      </p:cBhvr>
                                      <p:to>
                                        <p:strVal val="visible"/>
                                      </p:to>
                                    </p:set>
                                    <p:anim calcmode="lin" valueType="num">
                                      <p:cBhvr additive="base">
                                        <p:cTn id="52" dur="500"/>
                                        <p:tgtEl>
                                          <p:spTgt spid="44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US"/>
              <a:t>Activity: Now you try it!</a:t>
            </a:r>
          </a:p>
        </p:txBody>
      </p:sp>
      <p:sp>
        <p:nvSpPr>
          <p:cNvPr id="455" name="Shape 455"/>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spcBef>
                <a:spcPts val="0"/>
              </a:spcBef>
              <a:buNone/>
            </a:pPr>
            <a:r>
              <a:rPr lang="en-US" sz="1800" b="1">
                <a:latin typeface="Times New Roman"/>
                <a:ea typeface="Times New Roman"/>
                <a:cs typeface="Times New Roman"/>
                <a:sym typeface="Times New Roman"/>
              </a:rPr>
              <a:t>Directions</a:t>
            </a:r>
            <a:r>
              <a:rPr lang="en-US" sz="1800">
                <a:latin typeface="Times New Roman"/>
                <a:ea typeface="Times New Roman"/>
                <a:cs typeface="Times New Roman"/>
                <a:sym typeface="Times New Roman"/>
              </a:rPr>
              <a:t>:</a:t>
            </a:r>
          </a:p>
          <a:p>
            <a:pPr marL="457200" lvl="0" indent="-342900" rtl="0">
              <a:spcBef>
                <a:spcPts val="0"/>
              </a:spcBef>
              <a:buSzPct val="100000"/>
              <a:buFont typeface="Times New Roman"/>
            </a:pPr>
            <a:r>
              <a:rPr lang="en-US" sz="1800">
                <a:latin typeface="Times New Roman"/>
                <a:ea typeface="Times New Roman"/>
                <a:cs typeface="Times New Roman"/>
                <a:sym typeface="Times New Roman"/>
              </a:rPr>
              <a:t>Identify one activity or assignment you would like to implement in your ALP class.</a:t>
            </a:r>
          </a:p>
          <a:p>
            <a:pPr lvl="0" rtl="0">
              <a:spcBef>
                <a:spcPts val="0"/>
              </a:spcBef>
              <a:buNone/>
            </a:pPr>
            <a:endParaRPr sz="1800">
              <a:latin typeface="Times New Roman"/>
              <a:ea typeface="Times New Roman"/>
              <a:cs typeface="Times New Roman"/>
              <a:sym typeface="Times New Roman"/>
            </a:endParaRPr>
          </a:p>
          <a:p>
            <a:pPr marL="0" lvl="0" indent="0" rtl="0">
              <a:spcBef>
                <a:spcPts val="0"/>
              </a:spcBef>
              <a:buNone/>
            </a:pPr>
            <a:r>
              <a:rPr lang="en-US" sz="1800">
                <a:latin typeface="Times New Roman"/>
                <a:ea typeface="Times New Roman"/>
                <a:cs typeface="Times New Roman"/>
                <a:sym typeface="Times New Roman"/>
              </a:rPr>
              <a:t>In a presentation, visually depict:</a:t>
            </a:r>
          </a:p>
          <a:p>
            <a:pPr marL="914400" lvl="1" indent="-342900" rtl="0">
              <a:spcBef>
                <a:spcPts val="0"/>
              </a:spcBef>
              <a:buSzPct val="100000"/>
              <a:buFont typeface="Times New Roman"/>
            </a:pPr>
            <a:r>
              <a:rPr lang="en-US" sz="1800">
                <a:latin typeface="Times New Roman"/>
                <a:ea typeface="Times New Roman"/>
                <a:cs typeface="Times New Roman"/>
                <a:sym typeface="Times New Roman"/>
              </a:rPr>
              <a:t>The </a:t>
            </a:r>
            <a:r>
              <a:rPr lang="en-US" sz="1800" u="sng">
                <a:latin typeface="Times New Roman"/>
                <a:ea typeface="Times New Roman"/>
                <a:cs typeface="Times New Roman"/>
                <a:sym typeface="Times New Roman"/>
              </a:rPr>
              <a:t>goal</a:t>
            </a:r>
            <a:r>
              <a:rPr lang="en-US" sz="1800">
                <a:latin typeface="Times New Roman"/>
                <a:ea typeface="Times New Roman"/>
                <a:cs typeface="Times New Roman"/>
                <a:sym typeface="Times New Roman"/>
              </a:rPr>
              <a:t> (assignment outcome, skills addressed)</a:t>
            </a:r>
          </a:p>
          <a:p>
            <a:pPr marL="914400" lvl="1" indent="-342900" rtl="0">
              <a:spcBef>
                <a:spcPts val="0"/>
              </a:spcBef>
              <a:buSzPct val="100000"/>
              <a:buFont typeface="Times New Roman"/>
            </a:pPr>
            <a:r>
              <a:rPr lang="en-US" sz="1800" u="sng">
                <a:latin typeface="Times New Roman"/>
                <a:ea typeface="Times New Roman"/>
                <a:cs typeface="Times New Roman"/>
                <a:sym typeface="Times New Roman"/>
              </a:rPr>
              <a:t>Barriers</a:t>
            </a:r>
            <a:r>
              <a:rPr lang="en-US" sz="1800">
                <a:latin typeface="Times New Roman"/>
                <a:ea typeface="Times New Roman"/>
                <a:cs typeface="Times New Roman"/>
                <a:sym typeface="Times New Roman"/>
              </a:rPr>
              <a:t> to achieve it</a:t>
            </a:r>
          </a:p>
          <a:p>
            <a:pPr marL="914400" lvl="1" indent="-342900" rtl="0">
              <a:spcBef>
                <a:spcPts val="0"/>
              </a:spcBef>
              <a:buSzPct val="100000"/>
              <a:buFont typeface="Times New Roman"/>
            </a:pPr>
            <a:r>
              <a:rPr lang="en-US" sz="1800" u="sng">
                <a:latin typeface="Times New Roman"/>
                <a:ea typeface="Times New Roman"/>
                <a:cs typeface="Times New Roman"/>
                <a:sym typeface="Times New Roman"/>
              </a:rPr>
              <a:t>Resources</a:t>
            </a:r>
            <a:r>
              <a:rPr lang="en-US" sz="1800">
                <a:latin typeface="Times New Roman"/>
                <a:ea typeface="Times New Roman"/>
                <a:cs typeface="Times New Roman"/>
                <a:sym typeface="Times New Roman"/>
              </a:rPr>
              <a:t> that can help</a:t>
            </a:r>
          </a:p>
          <a:p>
            <a:pPr marL="914400" lvl="1" indent="-342900" rtl="0">
              <a:spcBef>
                <a:spcPts val="0"/>
              </a:spcBef>
              <a:buSzPct val="100000"/>
              <a:buFont typeface="Times New Roman"/>
            </a:pPr>
            <a:r>
              <a:rPr lang="en-US" sz="1800" u="sng">
                <a:latin typeface="Times New Roman"/>
                <a:ea typeface="Times New Roman"/>
                <a:cs typeface="Times New Roman"/>
                <a:sym typeface="Times New Roman"/>
              </a:rPr>
              <a:t>Positive actions</a:t>
            </a:r>
            <a:r>
              <a:rPr lang="en-US" sz="1800">
                <a:latin typeface="Times New Roman"/>
                <a:ea typeface="Times New Roman"/>
                <a:cs typeface="Times New Roman"/>
                <a:sym typeface="Times New Roman"/>
              </a:rPr>
              <a:t> you can take</a:t>
            </a:r>
          </a:p>
        </p:txBody>
      </p:sp>
      <p:pic>
        <p:nvPicPr>
          <p:cNvPr id="456" name="Shape 456" descr="archery-472932_640.jpg"/>
          <p:cNvPicPr preferRelativeResize="0"/>
          <p:nvPr/>
        </p:nvPicPr>
        <p:blipFill rotWithShape="1">
          <a:blip r:embed="rId3">
            <a:alphaModFix/>
          </a:blip>
          <a:srcRect l="11797" r="18806"/>
          <a:stretch/>
        </p:blipFill>
        <p:spPr>
          <a:xfrm>
            <a:off x="4998149" y="1170125"/>
            <a:ext cx="3142000" cy="3020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55"/>
                                        </p:tgtEl>
                                        <p:attrNameLst>
                                          <p:attrName>style.visibility</p:attrName>
                                        </p:attrNameLst>
                                      </p:cBhvr>
                                      <p:to>
                                        <p:strVal val="visible"/>
                                      </p:to>
                                    </p:set>
                                    <p:anim calcmode="lin" valueType="num">
                                      <p:cBhvr additive="base">
                                        <p:cTn id="12" dur="500"/>
                                        <p:tgtEl>
                                          <p:spTgt spid="4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p:cNvPicPr preferRelativeResize="0"/>
          <p:nvPr/>
        </p:nvPicPr>
        <p:blipFill>
          <a:blip r:embed="rId3">
            <a:alphaModFix/>
          </a:blip>
          <a:stretch>
            <a:fillRect/>
          </a:stretch>
        </p:blipFill>
        <p:spPr>
          <a:xfrm>
            <a:off x="179412" y="0"/>
            <a:ext cx="8785175" cy="5143499"/>
          </a:xfrm>
          <a:prstGeom prst="rect">
            <a:avLst/>
          </a:prstGeom>
          <a:noFill/>
          <a:ln>
            <a:noFill/>
          </a:ln>
        </p:spPr>
      </p:pic>
      <p:sp>
        <p:nvSpPr>
          <p:cNvPr id="462" name="Shape 4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US"/>
              <a:t>For More Information</a:t>
            </a:r>
          </a:p>
        </p:txBody>
      </p:sp>
      <p:sp>
        <p:nvSpPr>
          <p:cNvPr id="463" name="Shape 463"/>
          <p:cNvSpPr txBox="1">
            <a:spLocks noGrp="1"/>
          </p:cNvSpPr>
          <p:nvPr>
            <p:ph type="body" idx="1"/>
          </p:nvPr>
        </p:nvSpPr>
        <p:spPr>
          <a:xfrm>
            <a:off x="2417075" y="1184600"/>
            <a:ext cx="39999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US" b="1"/>
              <a:t>Ann Inoshita:</a:t>
            </a:r>
            <a:r>
              <a:rPr lang="en-US"/>
              <a:t>  ati@hawaii.edu </a:t>
            </a:r>
          </a:p>
          <a:p>
            <a:pPr lvl="0">
              <a:spcBef>
                <a:spcPts val="0"/>
              </a:spcBef>
              <a:buNone/>
            </a:pPr>
            <a:endParaRPr/>
          </a:p>
          <a:p>
            <a:pPr lvl="0">
              <a:spcBef>
                <a:spcPts val="0"/>
              </a:spcBef>
              <a:buNone/>
            </a:pPr>
            <a:r>
              <a:rPr lang="en-US" b="1"/>
              <a:t>Brandi Reyes:</a:t>
            </a:r>
            <a:r>
              <a:rPr lang="en-US"/>
              <a:t> blreyes@hawaii.edu </a:t>
            </a:r>
          </a:p>
          <a:p>
            <a:pPr lvl="0">
              <a:spcBef>
                <a:spcPts val="0"/>
              </a:spcBef>
              <a:buNone/>
            </a:pPr>
            <a:endParaRPr/>
          </a:p>
          <a:p>
            <a:pPr lvl="0">
              <a:spcBef>
                <a:spcPts val="0"/>
              </a:spcBef>
              <a:buNone/>
            </a:pPr>
            <a:r>
              <a:rPr lang="en-US" b="1"/>
              <a:t>Lani Uyeno:</a:t>
            </a:r>
            <a:r>
              <a:rPr lang="en-US"/>
              <a:t> luyeno@hawaii.edu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spcBef>
                <a:spcPts val="0"/>
              </a:spcBef>
              <a:buNone/>
            </a:pPr>
            <a:r>
              <a:rPr lang="en-US"/>
              <a:t>Founded in 1969</a:t>
            </a:r>
          </a:p>
        </p:txBody>
      </p:sp>
      <p:pic>
        <p:nvPicPr>
          <p:cNvPr id="282" name="Shape 282"/>
          <p:cNvPicPr preferRelativeResize="0"/>
          <p:nvPr/>
        </p:nvPicPr>
        <p:blipFill>
          <a:blip r:embed="rId3">
            <a:alphaModFix/>
          </a:blip>
          <a:stretch>
            <a:fillRect/>
          </a:stretch>
        </p:blipFill>
        <p:spPr>
          <a:xfrm>
            <a:off x="2052512" y="1384738"/>
            <a:ext cx="5038974" cy="338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2" y="445025"/>
            <a:ext cx="8520600" cy="572700"/>
          </a:xfrm>
          <a:prstGeom prst="rect">
            <a:avLst/>
          </a:prstGeom>
        </p:spPr>
        <p:txBody>
          <a:bodyPr lIns="91425" tIns="91425" rIns="91425" bIns="91425" anchor="t" anchorCtr="0">
            <a:noAutofit/>
          </a:bodyPr>
          <a:lstStyle/>
          <a:p>
            <a:pPr lvl="0">
              <a:spcBef>
                <a:spcPts val="0"/>
              </a:spcBef>
              <a:buNone/>
            </a:pPr>
            <a:r>
              <a:rPr lang="en-US"/>
              <a:t>Enrollment, Student Demographics</a:t>
            </a:r>
          </a:p>
        </p:txBody>
      </p:sp>
      <p:sp>
        <p:nvSpPr>
          <p:cNvPr id="288" name="Shape 288"/>
          <p:cNvSpPr txBox="1">
            <a:spLocks noGrp="1"/>
          </p:cNvSpPr>
          <p:nvPr>
            <p:ph type="body" idx="1"/>
          </p:nvPr>
        </p:nvSpPr>
        <p:spPr>
          <a:xfrm>
            <a:off x="311702" y="1152475"/>
            <a:ext cx="3999900" cy="3416400"/>
          </a:xfrm>
          <a:prstGeom prst="rect">
            <a:avLst/>
          </a:prstGeom>
        </p:spPr>
        <p:txBody>
          <a:bodyPr lIns="91425" tIns="91425" rIns="91425" bIns="91425" anchor="t" anchorCtr="0">
            <a:noAutofit/>
          </a:bodyPr>
          <a:lstStyle/>
          <a:p>
            <a:pPr lvl="0">
              <a:spcBef>
                <a:spcPts val="0"/>
              </a:spcBef>
              <a:buNone/>
            </a:pPr>
            <a:r>
              <a:rPr lang="en-US" sz="2400" b="1"/>
              <a:t>Fall 2016  Enrollment:</a:t>
            </a:r>
          </a:p>
          <a:p>
            <a:pPr lvl="0">
              <a:spcBef>
                <a:spcPts val="0"/>
              </a:spcBef>
              <a:buNone/>
            </a:pPr>
            <a:r>
              <a:rPr lang="en-US" sz="2400"/>
              <a:t>approx 7,300 students</a:t>
            </a:r>
            <a:br>
              <a:rPr lang="en-US" sz="2400"/>
            </a:br>
            <a:r>
              <a:rPr lang="en-US" sz="2400"/>
              <a:t/>
            </a:r>
            <a:br>
              <a:rPr lang="en-US" sz="2400"/>
            </a:br>
            <a:r>
              <a:rPr lang="en-US" sz="2400"/>
              <a:t/>
            </a:r>
            <a:br>
              <a:rPr lang="en-US" sz="2400"/>
            </a:br>
            <a:r>
              <a:rPr lang="en-US" sz="2400" b="1"/>
              <a:t>Student Demographics:</a:t>
            </a:r>
            <a:r>
              <a:rPr lang="en-US" sz="2400"/>
              <a:t/>
            </a:r>
            <a:br>
              <a:rPr lang="en-US" sz="2400"/>
            </a:br>
            <a:r>
              <a:rPr lang="en-US" sz="2400"/>
              <a:t>59% women</a:t>
            </a:r>
            <a:br>
              <a:rPr lang="en-US" sz="2400"/>
            </a:br>
            <a:r>
              <a:rPr lang="en-US" sz="2400"/>
              <a:t>41% men</a:t>
            </a:r>
            <a:br>
              <a:rPr lang="en-US" sz="2400"/>
            </a:br>
            <a:r>
              <a:rPr lang="en-US" sz="2400"/>
              <a:t>average age is 24</a:t>
            </a:r>
          </a:p>
        </p:txBody>
      </p:sp>
      <p:pic>
        <p:nvPicPr>
          <p:cNvPr id="289" name="Shape 289" descr="demographics.png"/>
          <p:cNvPicPr preferRelativeResize="0"/>
          <p:nvPr/>
        </p:nvPicPr>
        <p:blipFill>
          <a:blip r:embed="rId3">
            <a:alphaModFix/>
          </a:blip>
          <a:stretch>
            <a:fillRect/>
          </a:stretch>
        </p:blipFill>
        <p:spPr>
          <a:xfrm>
            <a:off x="5481824" y="1152476"/>
            <a:ext cx="3021300" cy="3585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spcBef>
                <a:spcPts val="0"/>
              </a:spcBef>
              <a:buNone/>
            </a:pPr>
            <a:r>
              <a:rPr lang="en-US"/>
              <a:t>Student Diversity</a:t>
            </a:r>
          </a:p>
        </p:txBody>
      </p:sp>
      <p:pic>
        <p:nvPicPr>
          <p:cNvPr id="295" name="Shape 295"/>
          <p:cNvPicPr preferRelativeResize="0"/>
          <p:nvPr/>
        </p:nvPicPr>
        <p:blipFill>
          <a:blip r:embed="rId3">
            <a:alphaModFix/>
          </a:blip>
          <a:stretch>
            <a:fillRect/>
          </a:stretch>
        </p:blipFill>
        <p:spPr>
          <a:xfrm>
            <a:off x="5168925" y="2168900"/>
            <a:ext cx="3578475" cy="1620550"/>
          </a:xfrm>
          <a:prstGeom prst="rect">
            <a:avLst/>
          </a:prstGeom>
          <a:noFill/>
          <a:ln>
            <a:noFill/>
          </a:ln>
        </p:spPr>
      </p:pic>
      <p:grpSp>
        <p:nvGrpSpPr>
          <p:cNvPr id="296" name="Shape 296"/>
          <p:cNvGrpSpPr/>
          <p:nvPr/>
        </p:nvGrpSpPr>
        <p:grpSpPr>
          <a:xfrm>
            <a:off x="800098" y="1343440"/>
            <a:ext cx="3929207" cy="3412241"/>
            <a:chOff x="800098" y="1343440"/>
            <a:chExt cx="3929207" cy="3412241"/>
          </a:xfrm>
        </p:grpSpPr>
        <p:pic>
          <p:nvPicPr>
            <p:cNvPr id="297" name="Shape 297" descr="diversity.png"/>
            <p:cNvPicPr preferRelativeResize="0"/>
            <p:nvPr/>
          </p:nvPicPr>
          <p:blipFill>
            <a:blip r:embed="rId4">
              <a:alphaModFix/>
            </a:blip>
            <a:stretch>
              <a:fillRect/>
            </a:stretch>
          </p:blipFill>
          <p:spPr>
            <a:xfrm>
              <a:off x="800098" y="1343440"/>
              <a:ext cx="3929207" cy="3412241"/>
            </a:xfrm>
            <a:prstGeom prst="rect">
              <a:avLst/>
            </a:prstGeom>
            <a:noFill/>
            <a:ln>
              <a:noFill/>
            </a:ln>
          </p:spPr>
        </p:pic>
        <p:sp>
          <p:nvSpPr>
            <p:cNvPr id="298" name="Shape 298"/>
            <p:cNvSpPr txBox="1"/>
            <p:nvPr/>
          </p:nvSpPr>
          <p:spPr>
            <a:xfrm>
              <a:off x="1759081" y="1447285"/>
              <a:ext cx="486351" cy="324331"/>
            </a:xfrm>
            <a:prstGeom prst="rect">
              <a:avLst/>
            </a:prstGeom>
            <a:noFill/>
            <a:ln>
              <a:noFill/>
            </a:ln>
          </p:spPr>
          <p:txBody>
            <a:bodyPr lIns="91425" tIns="91425" rIns="91425" bIns="91425" anchor="t" anchorCtr="0">
              <a:noAutofit/>
            </a:bodyPr>
            <a:lstStyle/>
            <a:p>
              <a:pPr lvl="0" algn="ctr">
                <a:spcBef>
                  <a:spcPts val="0"/>
                </a:spcBef>
                <a:buNone/>
              </a:pPr>
              <a:r>
                <a:rPr lang="en-US" sz="1200">
                  <a:solidFill>
                    <a:srgbClr val="434343"/>
                  </a:solidFill>
                  <a:latin typeface="Questrial"/>
                  <a:ea typeface="Questrial"/>
                  <a:cs typeface="Questrial"/>
                  <a:sym typeface="Questrial"/>
                </a:rPr>
                <a:t>28%</a:t>
              </a:r>
            </a:p>
          </p:txBody>
        </p:sp>
        <p:sp>
          <p:nvSpPr>
            <p:cNvPr id="299" name="Shape 299"/>
            <p:cNvSpPr txBox="1"/>
            <p:nvPr/>
          </p:nvSpPr>
          <p:spPr>
            <a:xfrm>
              <a:off x="2380279" y="1835004"/>
              <a:ext cx="486351" cy="324331"/>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434343"/>
                  </a:solidFill>
                  <a:latin typeface="Questrial"/>
                  <a:ea typeface="Questrial"/>
                  <a:cs typeface="Questrial"/>
                  <a:sym typeface="Questrial"/>
                </a:rPr>
                <a:t>24%</a:t>
              </a:r>
            </a:p>
          </p:txBody>
        </p:sp>
        <p:sp>
          <p:nvSpPr>
            <p:cNvPr id="300" name="Shape 300"/>
            <p:cNvSpPr txBox="1"/>
            <p:nvPr/>
          </p:nvSpPr>
          <p:spPr>
            <a:xfrm>
              <a:off x="2975517" y="2384864"/>
              <a:ext cx="486351" cy="324331"/>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434343"/>
                  </a:solidFill>
                  <a:latin typeface="Questrial"/>
                  <a:ea typeface="Questrial"/>
                  <a:cs typeface="Questrial"/>
                  <a:sym typeface="Questrial"/>
                </a:rPr>
                <a:t>18%</a:t>
              </a:r>
            </a:p>
          </p:txBody>
        </p:sp>
        <p:sp>
          <p:nvSpPr>
            <p:cNvPr id="301" name="Shape 301"/>
            <p:cNvSpPr txBox="1"/>
            <p:nvPr/>
          </p:nvSpPr>
          <p:spPr>
            <a:xfrm>
              <a:off x="3603187" y="2565040"/>
              <a:ext cx="486351" cy="324331"/>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434343"/>
                  </a:solidFill>
                  <a:latin typeface="Questrial"/>
                  <a:ea typeface="Questrial"/>
                  <a:cs typeface="Questrial"/>
                  <a:sym typeface="Questrial"/>
                </a:rPr>
                <a:t>16%</a:t>
              </a:r>
            </a:p>
          </p:txBody>
        </p:sp>
      </p:grpSp>
      <p:sp>
        <p:nvSpPr>
          <p:cNvPr id="302" name="Shape 302"/>
          <p:cNvSpPr txBox="1"/>
          <p:nvPr/>
        </p:nvSpPr>
        <p:spPr>
          <a:xfrm>
            <a:off x="304800" y="30480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150">
                <a:solidFill>
                  <a:srgbClr val="1E1E1E"/>
                </a:solidFill>
                <a:highlight>
                  <a:srgbClr val="FFFFFF"/>
                </a:highlight>
                <a:latin typeface="Lato"/>
                <a:ea typeface="Lato"/>
                <a:cs typeface="Lato"/>
                <a:sym typeface="Lato"/>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spcBef>
                <a:spcPts val="0"/>
              </a:spcBef>
              <a:buNone/>
            </a:pPr>
            <a:r>
              <a:rPr lang="en-US"/>
              <a:t>ALP at Leeward</a:t>
            </a:r>
          </a:p>
        </p:txBody>
      </p:sp>
      <p:pic>
        <p:nvPicPr>
          <p:cNvPr id="308" name="Shape 308"/>
          <p:cNvPicPr preferRelativeResize="0"/>
          <p:nvPr/>
        </p:nvPicPr>
        <p:blipFill>
          <a:blip r:embed="rId3">
            <a:alphaModFix/>
          </a:blip>
          <a:stretch>
            <a:fillRect/>
          </a:stretch>
        </p:blipFill>
        <p:spPr>
          <a:xfrm>
            <a:off x="200275" y="227075"/>
            <a:ext cx="7996099" cy="3327400"/>
          </a:xfrm>
          <a:prstGeom prst="rect">
            <a:avLst/>
          </a:prstGeom>
          <a:noFill/>
          <a:ln>
            <a:noFill/>
          </a:ln>
        </p:spPr>
      </p:pic>
      <p:sp>
        <p:nvSpPr>
          <p:cNvPr id="309" name="Shape 309"/>
          <p:cNvSpPr txBox="1">
            <a:spLocks noGrp="1"/>
          </p:cNvSpPr>
          <p:nvPr>
            <p:ph type="body" idx="1"/>
          </p:nvPr>
        </p:nvSpPr>
        <p:spPr>
          <a:xfrm>
            <a:off x="1419125" y="3671140"/>
            <a:ext cx="7543800" cy="2949000"/>
          </a:xfrm>
          <a:prstGeom prst="rect">
            <a:avLst/>
          </a:prstGeom>
        </p:spPr>
        <p:txBody>
          <a:bodyPr lIns="91425" tIns="91425" rIns="91425" bIns="91425" anchor="t" anchorCtr="0">
            <a:noAutofit/>
          </a:bodyPr>
          <a:lstStyle/>
          <a:p>
            <a:pPr lvl="0">
              <a:spcBef>
                <a:spcPts val="0"/>
              </a:spcBef>
              <a:buNone/>
            </a:pPr>
            <a:r>
              <a:rPr lang="en-US" sz="1800"/>
              <a:t>Started with 6 sections in Fall 2011</a:t>
            </a:r>
          </a:p>
          <a:p>
            <a:pPr marL="85725" lvl="0" indent="0" rtl="0">
              <a:spcBef>
                <a:spcPts val="0"/>
              </a:spcBef>
              <a:buNone/>
            </a:pPr>
            <a:r>
              <a:rPr lang="en-US" sz="1800"/>
              <a:t>Highest number of sections:  33</a:t>
            </a:r>
          </a:p>
          <a:p>
            <a:pPr marL="85725" lvl="0" indent="0">
              <a:spcBef>
                <a:spcPts val="0"/>
              </a:spcBef>
              <a:buNone/>
            </a:pPr>
            <a:r>
              <a:rPr lang="en-US" sz="1800"/>
              <a:t>Recent offerings:  20-25 sections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a:spcBef>
                <a:spcPts val="0"/>
              </a:spcBef>
              <a:buNone/>
            </a:pPr>
            <a:r>
              <a:rPr lang="en-US"/>
              <a:t>Results</a:t>
            </a:r>
          </a:p>
        </p:txBody>
      </p:sp>
      <p:sp>
        <p:nvSpPr>
          <p:cNvPr id="315" name="Shape 315"/>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lvl="0">
              <a:spcBef>
                <a:spcPts val="0"/>
              </a:spcBef>
              <a:buNone/>
            </a:pPr>
            <a:r>
              <a:rPr lang="en-US" sz="1800"/>
              <a:t>More students get TO ENG 100 and get THROUGH ENG 100 successfully.  </a:t>
            </a:r>
          </a:p>
          <a:p>
            <a:pPr lvl="0">
              <a:spcBef>
                <a:spcPts val="0"/>
              </a:spcBef>
              <a:buNone/>
            </a:pPr>
            <a:r>
              <a:rPr lang="en-US" sz="1800"/>
              <a:t>Approximately 70% pass both courses in one semester.</a:t>
            </a:r>
            <a:br>
              <a:rPr lang="en-US" sz="1800"/>
            </a:br>
            <a:r>
              <a:rPr lang="en-US"/>
              <a:t/>
            </a:r>
            <a:br>
              <a:rPr lang="en-US"/>
            </a:br>
            <a:endParaRPr lang="en-US"/>
          </a:p>
          <a:p>
            <a:pPr lvl="0">
              <a:spcBef>
                <a:spcPts val="0"/>
              </a:spcBef>
              <a:buNone/>
            </a:pPr>
            <a:endParaRPr/>
          </a:p>
        </p:txBody>
      </p:sp>
      <p:grpSp>
        <p:nvGrpSpPr>
          <p:cNvPr id="316" name="Shape 316"/>
          <p:cNvGrpSpPr/>
          <p:nvPr/>
        </p:nvGrpSpPr>
        <p:grpSpPr>
          <a:xfrm>
            <a:off x="4695474" y="1195937"/>
            <a:ext cx="3859500" cy="3469325"/>
            <a:chOff x="4695474" y="1195937"/>
            <a:chExt cx="3859500" cy="3469325"/>
          </a:xfrm>
        </p:grpSpPr>
        <p:pic>
          <p:nvPicPr>
            <p:cNvPr id="317" name="Shape 317" descr="results.png"/>
            <p:cNvPicPr preferRelativeResize="0"/>
            <p:nvPr/>
          </p:nvPicPr>
          <p:blipFill>
            <a:blip r:embed="rId3">
              <a:alphaModFix/>
            </a:blip>
            <a:stretch>
              <a:fillRect/>
            </a:stretch>
          </p:blipFill>
          <p:spPr>
            <a:xfrm>
              <a:off x="4695474" y="1195937"/>
              <a:ext cx="3859500" cy="3469325"/>
            </a:xfrm>
            <a:prstGeom prst="rect">
              <a:avLst/>
            </a:prstGeom>
            <a:noFill/>
            <a:ln>
              <a:noFill/>
            </a:ln>
          </p:spPr>
        </p:pic>
        <p:sp>
          <p:nvSpPr>
            <p:cNvPr id="318" name="Shape 318"/>
            <p:cNvSpPr txBox="1"/>
            <p:nvPr/>
          </p:nvSpPr>
          <p:spPr>
            <a:xfrm>
              <a:off x="5828081" y="2502785"/>
              <a:ext cx="486300" cy="324300"/>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434343"/>
                  </a:solidFill>
                  <a:latin typeface="Questrial"/>
                  <a:ea typeface="Questrial"/>
                  <a:cs typeface="Questrial"/>
                  <a:sym typeface="Questrial"/>
                </a:rPr>
                <a:t>35%</a:t>
              </a:r>
            </a:p>
          </p:txBody>
        </p:sp>
        <p:sp>
          <p:nvSpPr>
            <p:cNvPr id="319" name="Shape 319"/>
            <p:cNvSpPr txBox="1"/>
            <p:nvPr/>
          </p:nvSpPr>
          <p:spPr>
            <a:xfrm>
              <a:off x="7136356" y="1442010"/>
              <a:ext cx="486300" cy="324299"/>
            </a:xfrm>
            <a:prstGeom prst="rect">
              <a:avLst/>
            </a:prstGeom>
            <a:noFill/>
            <a:ln>
              <a:noFill/>
            </a:ln>
          </p:spPr>
          <p:txBody>
            <a:bodyPr lIns="91425" tIns="91425" rIns="91425" bIns="91425" anchor="t" anchorCtr="0">
              <a:noAutofit/>
            </a:bodyPr>
            <a:lstStyle/>
            <a:p>
              <a:pPr lvl="0" algn="ctr" rtl="0">
                <a:spcBef>
                  <a:spcPts val="0"/>
                </a:spcBef>
                <a:buNone/>
              </a:pPr>
              <a:r>
                <a:rPr lang="en-US" sz="1200">
                  <a:solidFill>
                    <a:srgbClr val="434343"/>
                  </a:solidFill>
                  <a:latin typeface="Questrial"/>
                  <a:ea typeface="Questrial"/>
                  <a:cs typeface="Questrial"/>
                  <a:sym typeface="Questrial"/>
                </a:rPr>
                <a:t>70%</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Benefits of Place-Based Literature</a:t>
            </a:r>
          </a:p>
        </p:txBody>
      </p:sp>
      <p:sp>
        <p:nvSpPr>
          <p:cNvPr id="325" name="Shape 325"/>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0">
              <a:spcBef>
                <a:spcPts val="0"/>
              </a:spcBef>
              <a:buNone/>
            </a:pPr>
            <a:r>
              <a:rPr lang="en-US" sz="1400"/>
              <a:t>Select poems and stories that accurately represent communities that students are familiar with.</a:t>
            </a:r>
          </a:p>
          <a:p>
            <a:pPr marL="0" lvl="0" indent="-69850" rtl="0">
              <a:lnSpc>
                <a:spcPct val="90000"/>
              </a:lnSpc>
              <a:spcBef>
                <a:spcPts val="1000"/>
              </a:spcBef>
              <a:buClr>
                <a:schemeClr val="dk1"/>
              </a:buClr>
              <a:buSzPct val="78571"/>
              <a:buFont typeface="Arial"/>
              <a:buNone/>
            </a:pPr>
            <a:r>
              <a:rPr lang="en-US" sz="1400"/>
              <a:t>Select literature by local authors.</a:t>
            </a:r>
          </a:p>
          <a:p>
            <a:pPr lvl="0" rtl="0">
              <a:spcBef>
                <a:spcPts val="0"/>
              </a:spcBef>
              <a:buNone/>
            </a:pPr>
            <a:endParaRPr/>
          </a:p>
          <a:p>
            <a:pPr lvl="0" rtl="0">
              <a:spcBef>
                <a:spcPts val="0"/>
              </a:spcBef>
              <a:buNone/>
            </a:pPr>
            <a:endParaRPr/>
          </a:p>
        </p:txBody>
      </p:sp>
      <p:pic>
        <p:nvPicPr>
          <p:cNvPr id="326" name="Shape 326" descr="hawaii.jpeg"/>
          <p:cNvPicPr preferRelativeResize="0"/>
          <p:nvPr/>
        </p:nvPicPr>
        <p:blipFill>
          <a:blip r:embed="rId3">
            <a:alphaModFix/>
          </a:blip>
          <a:stretch>
            <a:fillRect/>
          </a:stretch>
        </p:blipFill>
        <p:spPr>
          <a:xfrm>
            <a:off x="5143200" y="1510650"/>
            <a:ext cx="2533650" cy="180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800100" y="481945"/>
            <a:ext cx="7543800" cy="1028700"/>
          </a:xfrm>
          <a:prstGeom prst="rect">
            <a:avLst/>
          </a:prstGeom>
        </p:spPr>
        <p:txBody>
          <a:bodyPr lIns="91425" tIns="91425" rIns="91425" bIns="91425" anchor="ctr" anchorCtr="0">
            <a:noAutofit/>
          </a:bodyPr>
          <a:lstStyle/>
          <a:p>
            <a:pPr lvl="0" rtl="0">
              <a:spcBef>
                <a:spcPts val="0"/>
              </a:spcBef>
              <a:buNone/>
            </a:pPr>
            <a:r>
              <a:rPr lang="en-US"/>
              <a:t>Benefits of Place-Based Literature</a:t>
            </a:r>
          </a:p>
        </p:txBody>
      </p:sp>
      <p:sp>
        <p:nvSpPr>
          <p:cNvPr id="332" name="Shape 332"/>
          <p:cNvSpPr txBox="1">
            <a:spLocks noGrp="1"/>
          </p:cNvSpPr>
          <p:nvPr>
            <p:ph type="body" idx="1"/>
          </p:nvPr>
        </p:nvSpPr>
        <p:spPr>
          <a:xfrm>
            <a:off x="800100" y="1334900"/>
            <a:ext cx="3614400" cy="3191400"/>
          </a:xfrm>
          <a:prstGeom prst="rect">
            <a:avLst/>
          </a:prstGeom>
        </p:spPr>
        <p:txBody>
          <a:bodyPr lIns="91425" tIns="91425" rIns="91425" bIns="91425" anchor="t" anchorCtr="0">
            <a:noAutofit/>
          </a:bodyPr>
          <a:lstStyle/>
          <a:p>
            <a:pPr marL="0" lvl="0" indent="0" rtl="0">
              <a:spcBef>
                <a:spcPts val="0"/>
              </a:spcBef>
              <a:buNone/>
            </a:pPr>
            <a:r>
              <a:rPr lang="en-US" sz="1400"/>
              <a:t>Students identify with characters and settings in the story.</a:t>
            </a:r>
          </a:p>
          <a:p>
            <a:pPr marL="0" lvl="0" indent="-69850" rtl="0">
              <a:lnSpc>
                <a:spcPct val="90000"/>
              </a:lnSpc>
              <a:spcBef>
                <a:spcPts val="1000"/>
              </a:spcBef>
              <a:buClr>
                <a:schemeClr val="dk1"/>
              </a:buClr>
              <a:buSzPct val="78571"/>
              <a:buFont typeface="Arial"/>
              <a:buNone/>
            </a:pPr>
            <a:r>
              <a:rPr lang="en-US" sz="1400"/>
              <a:t>Empowers students and improves self-efficacy. </a:t>
            </a:r>
          </a:p>
          <a:p>
            <a:pPr marL="0" lvl="0" indent="-69850" rtl="0">
              <a:lnSpc>
                <a:spcPct val="90000"/>
              </a:lnSpc>
              <a:spcBef>
                <a:spcPts val="1000"/>
              </a:spcBef>
              <a:buClr>
                <a:schemeClr val="dk1"/>
              </a:buClr>
              <a:buSzPct val="78571"/>
              <a:buFont typeface="Arial"/>
              <a:buNone/>
            </a:pPr>
            <a:r>
              <a:rPr lang="en-US" sz="1400"/>
              <a:t>Discuss code switching and use of appropriate language.</a:t>
            </a:r>
          </a:p>
          <a:p>
            <a:pPr marL="85725" lvl="0" indent="0" rtl="0">
              <a:spcBef>
                <a:spcPts val="0"/>
              </a:spcBef>
              <a:buNone/>
            </a:pPr>
            <a:endParaRPr sz="1400"/>
          </a:p>
          <a:p>
            <a:pPr lvl="0" rtl="0">
              <a:spcBef>
                <a:spcPts val="0"/>
              </a:spcBef>
              <a:buNone/>
            </a:pPr>
            <a:endParaRPr/>
          </a:p>
        </p:txBody>
      </p:sp>
      <p:pic>
        <p:nvPicPr>
          <p:cNvPr id="333" name="Shape 333" descr="WHS.jpeg"/>
          <p:cNvPicPr preferRelativeResize="0"/>
          <p:nvPr/>
        </p:nvPicPr>
        <p:blipFill>
          <a:blip r:embed="rId3">
            <a:alphaModFix/>
          </a:blip>
          <a:stretch>
            <a:fillRect/>
          </a:stretch>
        </p:blipFill>
        <p:spPr>
          <a:xfrm>
            <a:off x="4995537" y="1334900"/>
            <a:ext cx="2828925" cy="1619250"/>
          </a:xfrm>
          <a:prstGeom prst="rect">
            <a:avLst/>
          </a:prstGeom>
          <a:noFill/>
          <a:ln>
            <a:noFill/>
          </a:ln>
        </p:spPr>
      </p:pic>
      <p:pic>
        <p:nvPicPr>
          <p:cNvPr id="334" name="Shape 334" descr="ocean.jpeg"/>
          <p:cNvPicPr preferRelativeResize="0"/>
          <p:nvPr/>
        </p:nvPicPr>
        <p:blipFill>
          <a:blip r:embed="rId4">
            <a:alphaModFix/>
          </a:blip>
          <a:stretch>
            <a:fillRect/>
          </a:stretch>
        </p:blipFill>
        <p:spPr>
          <a:xfrm>
            <a:off x="5028887" y="3043075"/>
            <a:ext cx="2762250" cy="1657350"/>
          </a:xfrm>
          <a:prstGeom prst="rect">
            <a:avLst/>
          </a:prstGeom>
          <a:noFill/>
          <a:ln>
            <a:noFill/>
          </a:ln>
        </p:spPr>
      </p:pic>
    </p:spTree>
  </p:cSld>
  <p:clrMapOvr>
    <a:masterClrMapping/>
  </p:clrMapOvr>
</p:sld>
</file>

<file path=ppt/theme/theme1.xml><?xml version="1.0" encoding="utf-8"?>
<a:theme xmlns:a="http://schemas.openxmlformats.org/drawingml/2006/main"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Macintosh PowerPoint</Application>
  <PresentationFormat>On-screen Show (16:9)</PresentationFormat>
  <Paragraphs>124</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Questrial</vt:lpstr>
      <vt:lpstr>Playfair Display</vt:lpstr>
      <vt:lpstr>Garamond</vt:lpstr>
      <vt:lpstr>Century Gothic</vt:lpstr>
      <vt:lpstr>Lato</vt:lpstr>
      <vt:lpstr>Times New Roman</vt:lpstr>
      <vt:lpstr>Arial</vt:lpstr>
      <vt:lpstr>Savon</vt:lpstr>
      <vt:lpstr>simple-light-2</vt:lpstr>
      <vt:lpstr>Savon</vt:lpstr>
      <vt:lpstr>PowerPoint Presentation</vt:lpstr>
      <vt:lpstr>PowerPoint Presentation</vt:lpstr>
      <vt:lpstr>Founded in 1969</vt:lpstr>
      <vt:lpstr>Enrollment, Student Demographics</vt:lpstr>
      <vt:lpstr>Student Diversity</vt:lpstr>
      <vt:lpstr>ALP at Leeward</vt:lpstr>
      <vt:lpstr>Results</vt:lpstr>
      <vt:lpstr>Benefits of Place-Based Literature</vt:lpstr>
      <vt:lpstr>Benefits of Place-Based Literature</vt:lpstr>
      <vt:lpstr>Benefits of Place-Based Literature</vt:lpstr>
      <vt:lpstr>Language: Pidgin</vt:lpstr>
      <vt:lpstr>Language: Pidgin</vt:lpstr>
      <vt:lpstr>Language: Pidgin</vt:lpstr>
      <vt:lpstr>TV by Ann Inoshita</vt:lpstr>
      <vt:lpstr>Discussion and Readings</vt:lpstr>
      <vt:lpstr>Discussion and Readings</vt:lpstr>
      <vt:lpstr>Discussion and Readings</vt:lpstr>
      <vt:lpstr>Summary Assignment for “Kōloa” </vt:lpstr>
      <vt:lpstr> </vt:lpstr>
      <vt:lpstr>Student Sample</vt:lpstr>
      <vt:lpstr>Identified Needs for ALP students </vt:lpstr>
      <vt:lpstr>Goal Presentation</vt:lpstr>
      <vt:lpstr>PowerPoint Presentation</vt:lpstr>
      <vt:lpstr>PowerPoint Presentation</vt:lpstr>
      <vt:lpstr>Activity: Now you try it!</vt:lpstr>
      <vt:lpstr>For More Information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2017-06-06T17:57:24Z</dcterms:modified>
</cp:coreProperties>
</file>